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nton" pitchFamily="2" charset="0"/>
      <p:regular r:id="rId31"/>
    </p:embeddedFont>
    <p:embeddedFont>
      <p:font typeface="Bungee" panose="020B0604020202020204" charset="0"/>
      <p:regular r:id="rId32"/>
    </p:embeddedFont>
    <p:embeddedFont>
      <p:font typeface="Chonburi" panose="00000500000000000000" pitchFamily="2" charset="-34"/>
      <p:regular r:id="rId33"/>
    </p:embeddedFont>
    <p:embeddedFont>
      <p:font typeface="Francois One" panose="020B0604020202020204" charset="0"/>
      <p:regular r:id="rId34"/>
    </p:embeddedFont>
    <p:embeddedFont>
      <p:font typeface="Lucidity Condensed" panose="020B0604020202020204" charset="0"/>
      <p:regular r:id="rId35"/>
    </p:embeddedFont>
    <p:embeddedFont>
      <p:font typeface="Saira Bold" panose="020B0604020202020204" charset="0"/>
      <p:regular r:id="rId36"/>
    </p:embeddedFont>
    <p:embeddedFont>
      <p:font typeface="UID มาร์คเกอร์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4622" autoAdjust="0"/>
  </p:normalViewPr>
  <p:slideViewPr>
    <p:cSldViewPr>
      <p:cViewPr varScale="1">
        <p:scale>
          <a:sx n="54" d="100"/>
          <a:sy n="54" d="100"/>
        </p:scale>
        <p:origin x="5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12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image" Target="../media/image34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12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5.sv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12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34.sv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40.svg"/><Relationship Id="rId4" Type="http://schemas.openxmlformats.org/officeDocument/2006/relationships/image" Target="../media/image61.sv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44.svg"/><Relationship Id="rId4" Type="http://schemas.openxmlformats.org/officeDocument/2006/relationships/image" Target="../media/image61.sv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5103" y="581489"/>
            <a:ext cx="8737065" cy="7084966"/>
          </a:xfrm>
          <a:custGeom>
            <a:avLst/>
            <a:gdLst/>
            <a:ahLst/>
            <a:cxnLst/>
            <a:rect l="l" t="t" r="r" b="b"/>
            <a:pathLst>
              <a:path w="8737065" h="7084966">
                <a:moveTo>
                  <a:pt x="0" y="0"/>
                </a:moveTo>
                <a:lnTo>
                  <a:pt x="8737065" y="0"/>
                </a:lnTo>
                <a:lnTo>
                  <a:pt x="8737065" y="7084966"/>
                </a:lnTo>
                <a:lnTo>
                  <a:pt x="0" y="708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23083" y="5844600"/>
            <a:ext cx="10231798" cy="6827400"/>
          </a:xfrm>
          <a:custGeom>
            <a:avLst/>
            <a:gdLst/>
            <a:ahLst/>
            <a:cxnLst/>
            <a:rect l="l" t="t" r="r" b="b"/>
            <a:pathLst>
              <a:path w="10231798" h="6827400">
                <a:moveTo>
                  <a:pt x="0" y="0"/>
                </a:moveTo>
                <a:lnTo>
                  <a:pt x="10231798" y="0"/>
                </a:lnTo>
                <a:lnTo>
                  <a:pt x="10231798" y="6827400"/>
                </a:lnTo>
                <a:lnTo>
                  <a:pt x="0" y="682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524158" y="2191402"/>
            <a:ext cx="9219502" cy="531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39"/>
              </a:lnSpc>
            </a:pP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Xây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dựng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,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thực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hiện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và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quản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lí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dự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án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hoạt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động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tình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nguyện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nhân</a:t>
            </a:r>
            <a:r>
              <a:rPr lang="en-US" sz="8999" dirty="0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999" dirty="0" err="1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đạo</a:t>
            </a:r>
            <a:endParaRPr lang="en-US" sz="8999" dirty="0">
              <a:solidFill>
                <a:srgbClr val="292E5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67758" y="1028700"/>
            <a:ext cx="10874995" cy="8884800"/>
          </a:xfrm>
          <a:custGeom>
            <a:avLst/>
            <a:gdLst/>
            <a:ahLst/>
            <a:cxnLst/>
            <a:rect l="l" t="t" r="r" b="b"/>
            <a:pathLst>
              <a:path w="10874995" h="8884800">
                <a:moveTo>
                  <a:pt x="0" y="0"/>
                </a:moveTo>
                <a:lnTo>
                  <a:pt x="10874995" y="0"/>
                </a:lnTo>
                <a:lnTo>
                  <a:pt x="10874995" y="8884800"/>
                </a:lnTo>
                <a:lnTo>
                  <a:pt x="0" y="888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17995" y="962025"/>
            <a:ext cx="5167132" cy="52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8"/>
              </a:lnSpc>
              <a:spcBef>
                <a:spcPct val="0"/>
              </a:spcBef>
            </a:pPr>
            <a:r>
              <a:rPr lang="en-US" sz="3013">
                <a:solidFill>
                  <a:srgbClr val="262262"/>
                </a:solidFill>
                <a:latin typeface="Francois One"/>
                <a:ea typeface="Francois One"/>
                <a:cs typeface="Francois One"/>
                <a:sym typeface="Francois One"/>
              </a:rPr>
              <a:t>www.reallygreatsite.com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92168" y="971550"/>
            <a:ext cx="5167132" cy="50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86"/>
              </a:lnSpc>
              <a:spcBef>
                <a:spcPct val="0"/>
              </a:spcBef>
            </a:pPr>
            <a:r>
              <a:rPr lang="en-US" sz="2990">
                <a:solidFill>
                  <a:srgbClr val="262262"/>
                </a:solidFill>
                <a:latin typeface="Francois One"/>
                <a:ea typeface="Francois One"/>
                <a:cs typeface="Francois One"/>
                <a:sym typeface="Francois One"/>
              </a:rPr>
              <a:t>@reallygreatsite</a:t>
            </a:r>
          </a:p>
        </p:txBody>
      </p:sp>
      <p:sp>
        <p:nvSpPr>
          <p:cNvPr id="9" name="AutoShape 9"/>
          <p:cNvSpPr/>
          <p:nvPr/>
        </p:nvSpPr>
        <p:spPr>
          <a:xfrm>
            <a:off x="6317995" y="1701030"/>
            <a:ext cx="10941305" cy="0"/>
          </a:xfrm>
          <a:prstGeom prst="line">
            <a:avLst/>
          </a:prstGeom>
          <a:ln w="47625" cap="flat">
            <a:solidFill>
              <a:srgbClr val="2622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198" y="3625336"/>
            <a:ext cx="10890284" cy="3581321"/>
            <a:chOff x="0" y="0"/>
            <a:chExt cx="2868223" cy="9432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8223" cy="943229"/>
            </a:xfrm>
            <a:custGeom>
              <a:avLst/>
              <a:gdLst/>
              <a:ahLst/>
              <a:cxnLst/>
              <a:rect l="l" t="t" r="r" b="b"/>
              <a:pathLst>
                <a:path w="2868223" h="943229">
                  <a:moveTo>
                    <a:pt x="0" y="0"/>
                  </a:moveTo>
                  <a:lnTo>
                    <a:pt x="2868223" y="0"/>
                  </a:lnTo>
                  <a:lnTo>
                    <a:pt x="2868223" y="943229"/>
                  </a:lnTo>
                  <a:lnTo>
                    <a:pt x="0" y="943229"/>
                  </a:lnTo>
                  <a:close/>
                </a:path>
              </a:pathLst>
            </a:custGeom>
            <a:solidFill>
              <a:srgbClr val="F7BE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868223" cy="1009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98961" y="131726"/>
            <a:ext cx="9730333" cy="9718170"/>
          </a:xfrm>
          <a:custGeom>
            <a:avLst/>
            <a:gdLst/>
            <a:ahLst/>
            <a:cxnLst/>
            <a:rect l="l" t="t" r="r" b="b"/>
            <a:pathLst>
              <a:path w="9730333" h="9718170">
                <a:moveTo>
                  <a:pt x="0" y="0"/>
                </a:moveTo>
                <a:lnTo>
                  <a:pt x="9730333" y="0"/>
                </a:lnTo>
                <a:lnTo>
                  <a:pt x="9730333" y="9718171"/>
                </a:lnTo>
                <a:lnTo>
                  <a:pt x="0" y="9718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951211" y="131726"/>
            <a:ext cx="6922610" cy="69226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42950" cap="sq">
              <a:solidFill>
                <a:srgbClr val="E8EDD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73651" y="1556817"/>
            <a:ext cx="7173367" cy="717336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8922" r="-189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00470"/>
            <a:ext cx="328230" cy="32823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83775" y="700470"/>
            <a:ext cx="328230" cy="3282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38851" y="700470"/>
            <a:ext cx="328230" cy="32823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2500665" y="883635"/>
            <a:ext cx="6492240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63224" y="2697617"/>
            <a:ext cx="9210427" cy="688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9522">
                <a:solidFill>
                  <a:srgbClr val="462718"/>
                </a:solidFill>
                <a:latin typeface="Bungee"/>
                <a:ea typeface="Bungee"/>
                <a:cs typeface="Bungee"/>
                <a:sym typeface="Bungee"/>
              </a:rPr>
              <a:t>4. ĐỐI TƯỢNG HƯỞNG LỢI CỦA DỰ ÁN</a:t>
            </a:r>
          </a:p>
          <a:p>
            <a:pPr algn="ctr">
              <a:lnSpc>
                <a:spcPts val="13330"/>
              </a:lnSpc>
            </a:pPr>
            <a:endParaRPr lang="en-US" sz="9522">
              <a:solidFill>
                <a:srgbClr val="462718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" y="2381726"/>
            <a:ext cx="5092065" cy="2897844"/>
            <a:chOff x="0" y="0"/>
            <a:chExt cx="812800" cy="46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2"/>
              <a:stretch>
                <a:fillRect t="-8558" b="-85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960879" y="2381726"/>
            <a:ext cx="5092065" cy="2897844"/>
            <a:chOff x="0" y="0"/>
            <a:chExt cx="812800" cy="462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3"/>
              <a:stretch>
                <a:fillRect t="-4974" b="-49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40659" y="2381726"/>
            <a:ext cx="5012989" cy="2897844"/>
            <a:chOff x="0" y="0"/>
            <a:chExt cx="812800" cy="469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69853"/>
            </a:xfrm>
            <a:custGeom>
              <a:avLst/>
              <a:gdLst/>
              <a:ahLst/>
              <a:cxnLst/>
              <a:rect l="l" t="t" r="r" b="b"/>
              <a:pathLst>
                <a:path w="812800" h="469853">
                  <a:moveTo>
                    <a:pt x="0" y="0"/>
                  </a:moveTo>
                  <a:lnTo>
                    <a:pt x="812800" y="0"/>
                  </a:lnTo>
                  <a:lnTo>
                    <a:pt x="812800" y="469853"/>
                  </a:lnTo>
                  <a:lnTo>
                    <a:pt x="0" y="469853"/>
                  </a:lnTo>
                  <a:close/>
                </a:path>
              </a:pathLst>
            </a:custGeom>
            <a:blipFill>
              <a:blip r:embed="rId4"/>
              <a:stretch>
                <a:fillRect t="-10939" b="-10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43822" y="5999480"/>
            <a:ext cx="14315478" cy="325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Người nghèo, người có hoàn cảnh khó khăn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Người già neo đơn, không nơi nương tựa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Trẻ em mồ côi, trẻ em có hoàn cảnh đặc biệt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Người dân vùng sâu, vùng xa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Cộng đồng chịu ảnh hưởng bởi thiên tai, dịch bệnh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701068" y="10477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1009652" y="4243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853468" y="12001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H="1" flipV="1">
            <a:off x="1162052" y="5767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5103" y="581489"/>
            <a:ext cx="8737065" cy="7084966"/>
          </a:xfrm>
          <a:custGeom>
            <a:avLst/>
            <a:gdLst/>
            <a:ahLst/>
            <a:cxnLst/>
            <a:rect l="l" t="t" r="r" b="b"/>
            <a:pathLst>
              <a:path w="8737065" h="7084966">
                <a:moveTo>
                  <a:pt x="0" y="0"/>
                </a:moveTo>
                <a:lnTo>
                  <a:pt x="8737065" y="0"/>
                </a:lnTo>
                <a:lnTo>
                  <a:pt x="8737065" y="7084966"/>
                </a:lnTo>
                <a:lnTo>
                  <a:pt x="0" y="708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23083" y="5844600"/>
            <a:ext cx="10231798" cy="6827400"/>
          </a:xfrm>
          <a:custGeom>
            <a:avLst/>
            <a:gdLst/>
            <a:ahLst/>
            <a:cxnLst/>
            <a:rect l="l" t="t" r="r" b="b"/>
            <a:pathLst>
              <a:path w="10231798" h="6827400">
                <a:moveTo>
                  <a:pt x="0" y="0"/>
                </a:moveTo>
                <a:lnTo>
                  <a:pt x="10231798" y="0"/>
                </a:lnTo>
                <a:lnTo>
                  <a:pt x="10231798" y="6827400"/>
                </a:lnTo>
                <a:lnTo>
                  <a:pt x="0" y="682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718266" y="2904441"/>
            <a:ext cx="7914937" cy="5180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86"/>
              </a:lnSpc>
            </a:pPr>
            <a:r>
              <a:rPr lang="en-US" sz="11712">
                <a:solidFill>
                  <a:srgbClr val="292E54"/>
                </a:solidFill>
                <a:latin typeface="Anton"/>
                <a:ea typeface="Anton"/>
                <a:cs typeface="Anton"/>
                <a:sym typeface="Anton"/>
              </a:rPr>
              <a:t>5. Mục tiêu tổng quát của dự án</a:t>
            </a:r>
          </a:p>
        </p:txBody>
      </p:sp>
      <p:sp>
        <p:nvSpPr>
          <p:cNvPr id="5" name="Freeform 5"/>
          <p:cNvSpPr/>
          <p:nvPr/>
        </p:nvSpPr>
        <p:spPr>
          <a:xfrm>
            <a:off x="-1067758" y="1028700"/>
            <a:ext cx="10874995" cy="8884800"/>
          </a:xfrm>
          <a:custGeom>
            <a:avLst/>
            <a:gdLst/>
            <a:ahLst/>
            <a:cxnLst/>
            <a:rect l="l" t="t" r="r" b="b"/>
            <a:pathLst>
              <a:path w="10874995" h="8884800">
                <a:moveTo>
                  <a:pt x="0" y="0"/>
                </a:moveTo>
                <a:lnTo>
                  <a:pt x="10874995" y="0"/>
                </a:lnTo>
                <a:lnTo>
                  <a:pt x="10874995" y="8884800"/>
                </a:lnTo>
                <a:lnTo>
                  <a:pt x="0" y="888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317995" y="1701030"/>
            <a:ext cx="10941305" cy="0"/>
          </a:xfrm>
          <a:prstGeom prst="line">
            <a:avLst/>
          </a:prstGeom>
          <a:ln w="47625" cap="flat">
            <a:solidFill>
              <a:srgbClr val="2622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1208" y="0"/>
            <a:ext cx="13004897" cy="10287000"/>
            <a:chOff x="0" y="0"/>
            <a:chExt cx="1256092" cy="993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6092" cy="993581"/>
            </a:xfrm>
            <a:custGeom>
              <a:avLst/>
              <a:gdLst/>
              <a:ahLst/>
              <a:cxnLst/>
              <a:rect l="l" t="t" r="r" b="b"/>
              <a:pathLst>
                <a:path w="1256092" h="993581">
                  <a:moveTo>
                    <a:pt x="0" y="0"/>
                  </a:moveTo>
                  <a:lnTo>
                    <a:pt x="1256092" y="0"/>
                  </a:lnTo>
                  <a:lnTo>
                    <a:pt x="1256092" y="993581"/>
                  </a:lnTo>
                  <a:lnTo>
                    <a:pt x="0" y="993581"/>
                  </a:lnTo>
                  <a:close/>
                </a:path>
              </a:pathLst>
            </a:custGeom>
            <a:blipFill>
              <a:blip r:embed="rId2"/>
              <a:stretch>
                <a:fillRect l="-2733" r="-27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7314757">
            <a:off x="-2225167" y="2589782"/>
            <a:ext cx="17884385" cy="3974308"/>
            <a:chOff x="0" y="0"/>
            <a:chExt cx="18288000" cy="4064000"/>
          </a:xfrm>
        </p:grpSpPr>
        <p:sp>
          <p:nvSpPr>
            <p:cNvPr id="5" name="Freeform 5"/>
            <p:cNvSpPr/>
            <p:nvPr/>
          </p:nvSpPr>
          <p:spPr>
            <a:xfrm>
              <a:off x="0" y="240871"/>
              <a:ext cx="18288000" cy="3823129"/>
            </a:xfrm>
            <a:custGeom>
              <a:avLst/>
              <a:gdLst/>
              <a:ahLst/>
              <a:cxnLst/>
              <a:rect l="l" t="t" r="r" b="b"/>
              <a:pathLst>
                <a:path w="18288000" h="3823129">
                  <a:moveTo>
                    <a:pt x="0" y="2589007"/>
                  </a:moveTo>
                  <a:cubicBezTo>
                    <a:pt x="1143000" y="2589007"/>
                    <a:pt x="1143000" y="1063968"/>
                    <a:pt x="2286000" y="1063968"/>
                  </a:cubicBezTo>
                  <a:cubicBezTo>
                    <a:pt x="3429000" y="1063968"/>
                    <a:pt x="3429000" y="0"/>
                    <a:pt x="4572000" y="0"/>
                  </a:cubicBezTo>
                  <a:cubicBezTo>
                    <a:pt x="5715000" y="0"/>
                    <a:pt x="5715000" y="1688899"/>
                    <a:pt x="6858000" y="1688899"/>
                  </a:cubicBezTo>
                  <a:cubicBezTo>
                    <a:pt x="8001000" y="1688899"/>
                    <a:pt x="8001000" y="290945"/>
                    <a:pt x="9144000" y="290945"/>
                  </a:cubicBezTo>
                  <a:cubicBezTo>
                    <a:pt x="10287000" y="290945"/>
                    <a:pt x="10287000" y="1162612"/>
                    <a:pt x="11430000" y="1162612"/>
                  </a:cubicBezTo>
                  <a:cubicBezTo>
                    <a:pt x="12573000" y="1162612"/>
                    <a:pt x="12573000" y="1608307"/>
                    <a:pt x="13716000" y="1608307"/>
                  </a:cubicBezTo>
                  <a:cubicBezTo>
                    <a:pt x="14859000" y="1608307"/>
                    <a:pt x="14859000" y="1053352"/>
                    <a:pt x="16002000" y="1053352"/>
                  </a:cubicBezTo>
                  <a:cubicBezTo>
                    <a:pt x="17145000" y="1053352"/>
                    <a:pt x="17145000" y="2513237"/>
                    <a:pt x="18288000" y="2513237"/>
                  </a:cubicBezTo>
                  <a:lnTo>
                    <a:pt x="18288000" y="3823129"/>
                  </a:lnTo>
                  <a:lnTo>
                    <a:pt x="0" y="3823129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28673">
            <a:off x="6477726" y="-3954300"/>
            <a:ext cx="4727912" cy="11574371"/>
            <a:chOff x="0" y="0"/>
            <a:chExt cx="1245211" cy="3048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5211" cy="3048394"/>
            </a:xfrm>
            <a:custGeom>
              <a:avLst/>
              <a:gdLst/>
              <a:ahLst/>
              <a:cxnLst/>
              <a:rect l="l" t="t" r="r" b="b"/>
              <a:pathLst>
                <a:path w="1245211" h="3048394">
                  <a:moveTo>
                    <a:pt x="0" y="0"/>
                  </a:moveTo>
                  <a:lnTo>
                    <a:pt x="1245211" y="0"/>
                  </a:lnTo>
                  <a:lnTo>
                    <a:pt x="1245211" y="3048394"/>
                  </a:lnTo>
                  <a:lnTo>
                    <a:pt x="0" y="3048394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45211" cy="308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43689" y="1405890"/>
            <a:ext cx="9806901" cy="7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Cải thiện đời sống vật chất và tinh thần cho đối tượng thụ hưởng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Mang lại sự quan tâm, động viên và niềm tin cho cộng đồng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Nâng cao nhận thức xã hội về trách nhiệm cộng đồng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Rèn luyện kỹ năng sống, kỹ năng làm việc nhóm cho tình nguyện viên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Góp phần xây dựng xã hội nhân ái và bền vững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15154" y="5619742"/>
            <a:ext cx="4746002" cy="4114800"/>
          </a:xfrm>
          <a:custGeom>
            <a:avLst/>
            <a:gdLst/>
            <a:ahLst/>
            <a:cxnLst/>
            <a:rect l="l" t="t" r="r" b="b"/>
            <a:pathLst>
              <a:path w="4746002" h="4114800">
                <a:moveTo>
                  <a:pt x="0" y="0"/>
                </a:moveTo>
                <a:lnTo>
                  <a:pt x="4746002" y="0"/>
                </a:lnTo>
                <a:lnTo>
                  <a:pt x="4746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741662"/>
            <a:ext cx="6545338" cy="6545338"/>
          </a:xfrm>
          <a:custGeom>
            <a:avLst/>
            <a:gdLst/>
            <a:ahLst/>
            <a:cxnLst/>
            <a:rect l="l" t="t" r="r" b="b"/>
            <a:pathLst>
              <a:path w="6545338" h="6545338">
                <a:moveTo>
                  <a:pt x="0" y="0"/>
                </a:moveTo>
                <a:lnTo>
                  <a:pt x="6545338" y="0"/>
                </a:lnTo>
                <a:lnTo>
                  <a:pt x="6545338" y="6545338"/>
                </a:lnTo>
                <a:lnTo>
                  <a:pt x="0" y="6545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9265" y="3277907"/>
            <a:ext cx="13709470" cy="181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9522">
                <a:solidFill>
                  <a:srgbClr val="BE685A"/>
                </a:solidFill>
                <a:latin typeface="Bungee"/>
                <a:ea typeface="Bungee"/>
                <a:cs typeface="Bungee"/>
                <a:sym typeface="Bungee"/>
              </a:rPr>
              <a:t>NGƯỜI ẤY LÀ AI?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2846" y="5588599"/>
            <a:ext cx="10542308" cy="1291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7"/>
              </a:lnSpc>
            </a:pPr>
            <a:r>
              <a:rPr lang="en-US" sz="7569" spc="605">
                <a:solidFill>
                  <a:srgbClr val="D4A484"/>
                </a:solidFill>
                <a:latin typeface="Lucidity Condensed"/>
                <a:ea typeface="Lucidity Condensed"/>
                <a:cs typeface="Lucidity Condensed"/>
                <a:sym typeface="Lucidity Condensed"/>
              </a:rPr>
              <a:t>GUESS WHO?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432421" y="6666193"/>
            <a:ext cx="5423158" cy="778963"/>
          </a:xfrm>
          <a:custGeom>
            <a:avLst/>
            <a:gdLst/>
            <a:ahLst/>
            <a:cxnLst/>
            <a:rect l="l" t="t" r="r" b="b"/>
            <a:pathLst>
              <a:path w="5423158" h="778963">
                <a:moveTo>
                  <a:pt x="0" y="0"/>
                </a:moveTo>
                <a:lnTo>
                  <a:pt x="5423158" y="0"/>
                </a:lnTo>
                <a:lnTo>
                  <a:pt x="5423158" y="778963"/>
                </a:lnTo>
                <a:lnTo>
                  <a:pt x="0" y="778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6527" y="407405"/>
            <a:ext cx="1892475" cy="3025760"/>
          </a:xfrm>
          <a:custGeom>
            <a:avLst/>
            <a:gdLst/>
            <a:ahLst/>
            <a:cxnLst/>
            <a:rect l="l" t="t" r="r" b="b"/>
            <a:pathLst>
              <a:path w="1892475" h="3025760">
                <a:moveTo>
                  <a:pt x="0" y="0"/>
                </a:moveTo>
                <a:lnTo>
                  <a:pt x="1892476" y="0"/>
                </a:lnTo>
                <a:lnTo>
                  <a:pt x="1892476" y="3025760"/>
                </a:lnTo>
                <a:lnTo>
                  <a:pt x="0" y="3025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82104" y="4281604"/>
            <a:ext cx="1723793" cy="1723793"/>
          </a:xfrm>
          <a:custGeom>
            <a:avLst/>
            <a:gdLst/>
            <a:ahLst/>
            <a:cxnLst/>
            <a:rect l="l" t="t" r="r" b="b"/>
            <a:pathLst>
              <a:path w="1723793" h="1723793">
                <a:moveTo>
                  <a:pt x="0" y="0"/>
                </a:moveTo>
                <a:lnTo>
                  <a:pt x="1723792" y="0"/>
                </a:lnTo>
                <a:lnTo>
                  <a:pt x="1723792" y="1723792"/>
                </a:lnTo>
                <a:lnTo>
                  <a:pt x="0" y="1723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58371" y="225145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19376" y="225145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22032" y="2057400"/>
            <a:ext cx="2569880" cy="6172200"/>
          </a:xfrm>
          <a:custGeom>
            <a:avLst/>
            <a:gdLst/>
            <a:ahLst/>
            <a:cxnLst/>
            <a:rect l="l" t="t" r="r" b="b"/>
            <a:pathLst>
              <a:path w="2569880" h="6172200">
                <a:moveTo>
                  <a:pt x="0" y="0"/>
                </a:moveTo>
                <a:lnTo>
                  <a:pt x="2569880" y="0"/>
                </a:lnTo>
                <a:lnTo>
                  <a:pt x="256988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65737" y="3351818"/>
            <a:ext cx="7478232" cy="3110944"/>
          </a:xfrm>
          <a:custGeom>
            <a:avLst/>
            <a:gdLst/>
            <a:ahLst/>
            <a:cxnLst/>
            <a:rect l="l" t="t" r="r" b="b"/>
            <a:pathLst>
              <a:path w="7478232" h="3110944">
                <a:moveTo>
                  <a:pt x="0" y="0"/>
                </a:moveTo>
                <a:lnTo>
                  <a:pt x="7478232" y="0"/>
                </a:lnTo>
                <a:lnTo>
                  <a:pt x="7478232" y="3110944"/>
                </a:lnTo>
                <a:lnTo>
                  <a:pt x="0" y="3110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45371" y="2146442"/>
            <a:ext cx="1209753" cy="2760848"/>
          </a:xfrm>
          <a:custGeom>
            <a:avLst/>
            <a:gdLst/>
            <a:ahLst/>
            <a:cxnLst/>
            <a:rect l="l" t="t" r="r" b="b"/>
            <a:pathLst>
              <a:path w="1209753" h="2760848">
                <a:moveTo>
                  <a:pt x="0" y="0"/>
                </a:moveTo>
                <a:lnTo>
                  <a:pt x="1209753" y="0"/>
                </a:lnTo>
                <a:lnTo>
                  <a:pt x="1209753" y="2760848"/>
                </a:lnTo>
                <a:lnTo>
                  <a:pt x="0" y="27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58763" y="2157379"/>
            <a:ext cx="2034934" cy="2749911"/>
          </a:xfrm>
          <a:custGeom>
            <a:avLst/>
            <a:gdLst/>
            <a:ahLst/>
            <a:cxnLst/>
            <a:rect l="l" t="t" r="r" b="b"/>
            <a:pathLst>
              <a:path w="2034934" h="2749911">
                <a:moveTo>
                  <a:pt x="0" y="0"/>
                </a:moveTo>
                <a:lnTo>
                  <a:pt x="2034935" y="0"/>
                </a:lnTo>
                <a:lnTo>
                  <a:pt x="2034935" y="2749911"/>
                </a:lnTo>
                <a:lnTo>
                  <a:pt x="0" y="2749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593669" y="5477249"/>
            <a:ext cx="1962857" cy="2902074"/>
          </a:xfrm>
          <a:custGeom>
            <a:avLst/>
            <a:gdLst/>
            <a:ahLst/>
            <a:cxnLst/>
            <a:rect l="l" t="t" r="r" b="b"/>
            <a:pathLst>
              <a:path w="1962857" h="2902074">
                <a:moveTo>
                  <a:pt x="0" y="0"/>
                </a:moveTo>
                <a:lnTo>
                  <a:pt x="1962857" y="0"/>
                </a:lnTo>
                <a:lnTo>
                  <a:pt x="1962857" y="2902074"/>
                </a:lnTo>
                <a:lnTo>
                  <a:pt x="0" y="2902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58763" y="5477249"/>
            <a:ext cx="2163500" cy="3156299"/>
          </a:xfrm>
          <a:custGeom>
            <a:avLst/>
            <a:gdLst/>
            <a:ahLst/>
            <a:cxnLst/>
            <a:rect l="l" t="t" r="r" b="b"/>
            <a:pathLst>
              <a:path w="2163500" h="3156299">
                <a:moveTo>
                  <a:pt x="0" y="0"/>
                </a:moveTo>
                <a:lnTo>
                  <a:pt x="2163500" y="0"/>
                </a:lnTo>
                <a:lnTo>
                  <a:pt x="2163500" y="3156299"/>
                </a:lnTo>
                <a:lnTo>
                  <a:pt x="0" y="31562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702601" y="2865737"/>
            <a:ext cx="1744993" cy="1813850"/>
          </a:xfrm>
          <a:custGeom>
            <a:avLst/>
            <a:gdLst/>
            <a:ahLst/>
            <a:cxnLst/>
            <a:rect l="l" t="t" r="r" b="b"/>
            <a:pathLst>
              <a:path w="1744993" h="1813850">
                <a:moveTo>
                  <a:pt x="0" y="0"/>
                </a:moveTo>
                <a:lnTo>
                  <a:pt x="1744993" y="0"/>
                </a:lnTo>
                <a:lnTo>
                  <a:pt x="1744993" y="1813850"/>
                </a:lnTo>
                <a:lnTo>
                  <a:pt x="0" y="1813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702601" y="6021361"/>
            <a:ext cx="1744993" cy="1813850"/>
          </a:xfrm>
          <a:custGeom>
            <a:avLst/>
            <a:gdLst/>
            <a:ahLst/>
            <a:cxnLst/>
            <a:rect l="l" t="t" r="r" b="b"/>
            <a:pathLst>
              <a:path w="1744993" h="1813850">
                <a:moveTo>
                  <a:pt x="0" y="0"/>
                </a:moveTo>
                <a:lnTo>
                  <a:pt x="1744993" y="0"/>
                </a:lnTo>
                <a:lnTo>
                  <a:pt x="1744993" y="1813849"/>
                </a:lnTo>
                <a:lnTo>
                  <a:pt x="0" y="18138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82104" y="4281604"/>
            <a:ext cx="1723793" cy="1723793"/>
          </a:xfrm>
          <a:custGeom>
            <a:avLst/>
            <a:gdLst/>
            <a:ahLst/>
            <a:cxnLst/>
            <a:rect l="l" t="t" r="r" b="b"/>
            <a:pathLst>
              <a:path w="1723793" h="1723793">
                <a:moveTo>
                  <a:pt x="0" y="0"/>
                </a:moveTo>
                <a:lnTo>
                  <a:pt x="1723792" y="0"/>
                </a:lnTo>
                <a:lnTo>
                  <a:pt x="1723792" y="1723792"/>
                </a:lnTo>
                <a:lnTo>
                  <a:pt x="0" y="1723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58371" y="225145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19376" y="225145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12337" y="3742823"/>
            <a:ext cx="1602323" cy="538781"/>
          </a:xfrm>
          <a:custGeom>
            <a:avLst/>
            <a:gdLst/>
            <a:ahLst/>
            <a:cxnLst/>
            <a:rect l="l" t="t" r="r" b="b"/>
            <a:pathLst>
              <a:path w="1602323" h="538781">
                <a:moveTo>
                  <a:pt x="0" y="0"/>
                </a:moveTo>
                <a:lnTo>
                  <a:pt x="1602322" y="0"/>
                </a:lnTo>
                <a:lnTo>
                  <a:pt x="1602322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489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70038" y="4555526"/>
            <a:ext cx="1183552" cy="1183552"/>
          </a:xfrm>
          <a:custGeom>
            <a:avLst/>
            <a:gdLst/>
            <a:ahLst/>
            <a:cxnLst/>
            <a:rect l="l" t="t" r="r" b="b"/>
            <a:pathLst>
              <a:path w="1183552" h="1183552">
                <a:moveTo>
                  <a:pt x="0" y="0"/>
                </a:moveTo>
                <a:lnTo>
                  <a:pt x="1183551" y="0"/>
                </a:lnTo>
                <a:lnTo>
                  <a:pt x="1183551" y="1183552"/>
                </a:lnTo>
                <a:lnTo>
                  <a:pt x="0" y="1183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99697" y="3595943"/>
            <a:ext cx="3868894" cy="3095115"/>
          </a:xfrm>
          <a:custGeom>
            <a:avLst/>
            <a:gdLst/>
            <a:ahLst/>
            <a:cxnLst/>
            <a:rect l="l" t="t" r="r" b="b"/>
            <a:pathLst>
              <a:path w="3868894" h="3095115">
                <a:moveTo>
                  <a:pt x="0" y="0"/>
                </a:moveTo>
                <a:lnTo>
                  <a:pt x="3868894" y="0"/>
                </a:lnTo>
                <a:lnTo>
                  <a:pt x="3868894" y="3095114"/>
                </a:lnTo>
                <a:lnTo>
                  <a:pt x="0" y="3095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260959" y="1781923"/>
            <a:ext cx="4797194" cy="6730757"/>
          </a:xfrm>
          <a:custGeom>
            <a:avLst/>
            <a:gdLst/>
            <a:ahLst/>
            <a:cxnLst/>
            <a:rect l="l" t="t" r="r" b="b"/>
            <a:pathLst>
              <a:path w="4797194" h="6730757">
                <a:moveTo>
                  <a:pt x="0" y="0"/>
                </a:moveTo>
                <a:lnTo>
                  <a:pt x="4797194" y="0"/>
                </a:lnTo>
                <a:lnTo>
                  <a:pt x="4797194" y="6730758"/>
                </a:lnTo>
                <a:lnTo>
                  <a:pt x="0" y="6730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45757" y="4547922"/>
            <a:ext cx="1183552" cy="1183552"/>
          </a:xfrm>
          <a:custGeom>
            <a:avLst/>
            <a:gdLst/>
            <a:ahLst/>
            <a:cxnLst/>
            <a:rect l="l" t="t" r="r" b="b"/>
            <a:pathLst>
              <a:path w="1183552" h="1183552">
                <a:moveTo>
                  <a:pt x="0" y="0"/>
                </a:moveTo>
                <a:lnTo>
                  <a:pt x="1183552" y="0"/>
                </a:lnTo>
                <a:lnTo>
                  <a:pt x="1183552" y="1183552"/>
                </a:lnTo>
                <a:lnTo>
                  <a:pt x="0" y="1183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56526" y="3515309"/>
            <a:ext cx="3677182" cy="3175748"/>
          </a:xfrm>
          <a:custGeom>
            <a:avLst/>
            <a:gdLst/>
            <a:ahLst/>
            <a:cxnLst/>
            <a:rect l="l" t="t" r="r" b="b"/>
            <a:pathLst>
              <a:path w="3677182" h="3175748">
                <a:moveTo>
                  <a:pt x="0" y="0"/>
                </a:moveTo>
                <a:lnTo>
                  <a:pt x="3677182" y="0"/>
                </a:lnTo>
                <a:lnTo>
                  <a:pt x="3677182" y="3175748"/>
                </a:lnTo>
                <a:lnTo>
                  <a:pt x="0" y="31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561648" y="4707257"/>
            <a:ext cx="9828519" cy="6558302"/>
          </a:xfrm>
          <a:custGeom>
            <a:avLst/>
            <a:gdLst/>
            <a:ahLst/>
            <a:cxnLst/>
            <a:rect l="l" t="t" r="r" b="b"/>
            <a:pathLst>
              <a:path w="9828519" h="6558302">
                <a:moveTo>
                  <a:pt x="9828519" y="0"/>
                </a:moveTo>
                <a:lnTo>
                  <a:pt x="0" y="0"/>
                </a:lnTo>
                <a:lnTo>
                  <a:pt x="0" y="6558302"/>
                </a:lnTo>
                <a:lnTo>
                  <a:pt x="9828519" y="6558302"/>
                </a:lnTo>
                <a:lnTo>
                  <a:pt x="9828519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2345041" y="-1181636"/>
            <a:ext cx="9828519" cy="6558302"/>
          </a:xfrm>
          <a:custGeom>
            <a:avLst/>
            <a:gdLst/>
            <a:ahLst/>
            <a:cxnLst/>
            <a:rect l="l" t="t" r="r" b="b"/>
            <a:pathLst>
              <a:path w="9828519" h="6558302">
                <a:moveTo>
                  <a:pt x="9828518" y="0"/>
                </a:moveTo>
                <a:lnTo>
                  <a:pt x="0" y="0"/>
                </a:lnTo>
                <a:lnTo>
                  <a:pt x="0" y="6558302"/>
                </a:lnTo>
                <a:lnTo>
                  <a:pt x="9828518" y="6558302"/>
                </a:lnTo>
                <a:lnTo>
                  <a:pt x="982851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681018" y="4901466"/>
            <a:ext cx="10925965" cy="6364093"/>
          </a:xfrm>
          <a:custGeom>
            <a:avLst/>
            <a:gdLst/>
            <a:ahLst/>
            <a:cxnLst/>
            <a:rect l="l" t="t" r="r" b="b"/>
            <a:pathLst>
              <a:path w="10925965" h="6364093">
                <a:moveTo>
                  <a:pt x="10925964" y="0"/>
                </a:moveTo>
                <a:lnTo>
                  <a:pt x="0" y="0"/>
                </a:lnTo>
                <a:lnTo>
                  <a:pt x="0" y="6364093"/>
                </a:lnTo>
                <a:lnTo>
                  <a:pt x="10925964" y="6364093"/>
                </a:lnTo>
                <a:lnTo>
                  <a:pt x="109259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650822" y="2181225"/>
            <a:ext cx="9271301" cy="2024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49"/>
              </a:lnSpc>
            </a:pPr>
            <a:r>
              <a:rPr lang="en-US" sz="20885">
                <a:solidFill>
                  <a:srgbClr val="FAFBFB"/>
                </a:solidFill>
                <a:latin typeface="Chonburi"/>
                <a:ea typeface="Chonburi"/>
                <a:cs typeface="Chonburi"/>
                <a:sym typeface="Chonburi"/>
              </a:rPr>
              <a:t>KỊCH</a:t>
            </a:r>
          </a:p>
        </p:txBody>
      </p:sp>
    </p:spTree>
  </p:cSld>
  <p:clrMapOvr>
    <a:masterClrMapping/>
  </p:clrMapOvr>
  <p:transition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24798" y="-4452511"/>
            <a:ext cx="10838405" cy="19192022"/>
          </a:xfrm>
          <a:custGeom>
            <a:avLst/>
            <a:gdLst/>
            <a:ahLst/>
            <a:cxnLst/>
            <a:rect l="l" t="t" r="r" b="b"/>
            <a:pathLst>
              <a:path w="10838405" h="19192022">
                <a:moveTo>
                  <a:pt x="0" y="0"/>
                </a:moveTo>
                <a:lnTo>
                  <a:pt x="10838404" y="0"/>
                </a:lnTo>
                <a:lnTo>
                  <a:pt x="10838404" y="19192022"/>
                </a:lnTo>
                <a:lnTo>
                  <a:pt x="0" y="1919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489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AFBFB"/>
            </a:solidFill>
            <a:ln w="142875" cap="rnd">
              <a:solidFill>
                <a:srgbClr val="BE685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555526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0" y="0"/>
                </a:moveTo>
                <a:lnTo>
                  <a:pt x="5731474" y="0"/>
                </a:lnTo>
                <a:lnTo>
                  <a:pt x="5731474" y="5731474"/>
                </a:lnTo>
                <a:lnTo>
                  <a:pt x="0" y="573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2556526" y="0"/>
            <a:ext cx="5731474" cy="5731474"/>
          </a:xfrm>
          <a:custGeom>
            <a:avLst/>
            <a:gdLst/>
            <a:ahLst/>
            <a:cxnLst/>
            <a:rect l="l" t="t" r="r" b="b"/>
            <a:pathLst>
              <a:path w="5731474" h="5731474">
                <a:moveTo>
                  <a:pt x="5731474" y="5731474"/>
                </a:moveTo>
                <a:lnTo>
                  <a:pt x="0" y="5731474"/>
                </a:lnTo>
                <a:lnTo>
                  <a:pt x="0" y="0"/>
                </a:lnTo>
                <a:lnTo>
                  <a:pt x="5731474" y="0"/>
                </a:lnTo>
                <a:lnTo>
                  <a:pt x="5731474" y="57314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35" y="1028700"/>
            <a:ext cx="8737065" cy="7084966"/>
          </a:xfrm>
          <a:custGeom>
            <a:avLst/>
            <a:gdLst/>
            <a:ahLst/>
            <a:cxnLst/>
            <a:rect l="l" t="t" r="r" b="b"/>
            <a:pathLst>
              <a:path w="8737065" h="7084966">
                <a:moveTo>
                  <a:pt x="0" y="0"/>
                </a:moveTo>
                <a:lnTo>
                  <a:pt x="8737065" y="0"/>
                </a:lnTo>
                <a:lnTo>
                  <a:pt x="8737065" y="7084966"/>
                </a:lnTo>
                <a:lnTo>
                  <a:pt x="0" y="708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88884" y="649667"/>
            <a:ext cx="14808016" cy="8392094"/>
            <a:chOff x="0" y="0"/>
            <a:chExt cx="3900054" cy="22102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00054" cy="2210264"/>
            </a:xfrm>
            <a:custGeom>
              <a:avLst/>
              <a:gdLst/>
              <a:ahLst/>
              <a:cxnLst/>
              <a:rect l="l" t="t" r="r" b="b"/>
              <a:pathLst>
                <a:path w="3900054" h="2210264">
                  <a:moveTo>
                    <a:pt x="26664" y="0"/>
                  </a:moveTo>
                  <a:lnTo>
                    <a:pt x="3873390" y="0"/>
                  </a:lnTo>
                  <a:cubicBezTo>
                    <a:pt x="3888116" y="0"/>
                    <a:pt x="3900054" y="11938"/>
                    <a:pt x="3900054" y="26664"/>
                  </a:cubicBezTo>
                  <a:lnTo>
                    <a:pt x="3900054" y="2183600"/>
                  </a:lnTo>
                  <a:cubicBezTo>
                    <a:pt x="3900054" y="2198326"/>
                    <a:pt x="3888116" y="2210264"/>
                    <a:pt x="3873390" y="2210264"/>
                  </a:cubicBezTo>
                  <a:lnTo>
                    <a:pt x="26664" y="2210264"/>
                  </a:lnTo>
                  <a:cubicBezTo>
                    <a:pt x="19592" y="2210264"/>
                    <a:pt x="12810" y="2207454"/>
                    <a:pt x="7810" y="2202454"/>
                  </a:cubicBezTo>
                  <a:cubicBezTo>
                    <a:pt x="2809" y="2197453"/>
                    <a:pt x="0" y="2190672"/>
                    <a:pt x="0" y="2183600"/>
                  </a:cubicBezTo>
                  <a:lnTo>
                    <a:pt x="0" y="26664"/>
                  </a:lnTo>
                  <a:cubicBezTo>
                    <a:pt x="0" y="11938"/>
                    <a:pt x="11938" y="0"/>
                    <a:pt x="26664" y="0"/>
                  </a:cubicBezTo>
                  <a:close/>
                </a:path>
              </a:pathLst>
            </a:custGeom>
            <a:solidFill>
              <a:srgbClr val="E2C0A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00054" cy="2248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17071" y="5770107"/>
            <a:ext cx="5011911" cy="4687117"/>
          </a:xfrm>
          <a:custGeom>
            <a:avLst/>
            <a:gdLst/>
            <a:ahLst/>
            <a:cxnLst/>
            <a:rect l="l" t="t" r="r" b="b"/>
            <a:pathLst>
              <a:path w="5011911" h="4687117">
                <a:moveTo>
                  <a:pt x="0" y="0"/>
                </a:moveTo>
                <a:lnTo>
                  <a:pt x="5011911" y="0"/>
                </a:lnTo>
                <a:lnTo>
                  <a:pt x="5011911" y="4687117"/>
                </a:lnTo>
                <a:lnTo>
                  <a:pt x="0" y="468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99069" y="2891993"/>
            <a:ext cx="8387648" cy="5756229"/>
            <a:chOff x="0" y="0"/>
            <a:chExt cx="12954000" cy="8890000"/>
          </a:xfrm>
        </p:grpSpPr>
        <p:sp>
          <p:nvSpPr>
            <p:cNvPr id="8" name="Freeform 8"/>
            <p:cNvSpPr/>
            <p:nvPr/>
          </p:nvSpPr>
          <p:spPr>
            <a:xfrm>
              <a:off x="421640" y="394970"/>
              <a:ext cx="12184380" cy="8178800"/>
            </a:xfrm>
            <a:custGeom>
              <a:avLst/>
              <a:gdLst/>
              <a:ahLst/>
              <a:cxnLst/>
              <a:rect l="l" t="t" r="r" b="b"/>
              <a:pathLst>
                <a:path w="12184380" h="8178800">
                  <a:moveTo>
                    <a:pt x="12025630" y="8178800"/>
                  </a:moveTo>
                  <a:lnTo>
                    <a:pt x="157480" y="8178800"/>
                  </a:lnTo>
                  <a:cubicBezTo>
                    <a:pt x="69850" y="8178800"/>
                    <a:pt x="0" y="8107680"/>
                    <a:pt x="0" y="8021319"/>
                  </a:cubicBezTo>
                  <a:lnTo>
                    <a:pt x="0" y="157480"/>
                  </a:lnTo>
                  <a:cubicBezTo>
                    <a:pt x="0" y="69850"/>
                    <a:pt x="71120" y="0"/>
                    <a:pt x="157480" y="0"/>
                  </a:cubicBezTo>
                  <a:lnTo>
                    <a:pt x="12026899" y="0"/>
                  </a:lnTo>
                  <a:cubicBezTo>
                    <a:pt x="12114530" y="0"/>
                    <a:pt x="12184380" y="71120"/>
                    <a:pt x="12184380" y="157480"/>
                  </a:cubicBezTo>
                  <a:lnTo>
                    <a:pt x="12184380" y="8020050"/>
                  </a:lnTo>
                  <a:cubicBezTo>
                    <a:pt x="12183110" y="8108950"/>
                    <a:pt x="12113260" y="8178800"/>
                    <a:pt x="12025630" y="8178800"/>
                  </a:cubicBezTo>
                  <a:close/>
                </a:path>
              </a:pathLst>
            </a:custGeom>
            <a:blipFill>
              <a:blip r:embed="rId6"/>
              <a:stretch>
                <a:fillRect l="-6105" t="-22612" r="-11241" b="-85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2954000" cy="8890000"/>
            </a:xfrm>
            <a:custGeom>
              <a:avLst/>
              <a:gdLst/>
              <a:ahLst/>
              <a:cxnLst/>
              <a:rect l="l" t="t" r="r" b="b"/>
              <a:pathLst>
                <a:path w="12954000" h="8890000">
                  <a:moveTo>
                    <a:pt x="0" y="0"/>
                  </a:moveTo>
                  <a:lnTo>
                    <a:pt x="12954000" y="0"/>
                  </a:lnTo>
                  <a:lnTo>
                    <a:pt x="12954000" y="8890000"/>
                  </a:lnTo>
                  <a:lnTo>
                    <a:pt x="0" y="8890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0305" y="1684956"/>
            <a:ext cx="12305176" cy="78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1"/>
              </a:lnSpc>
            </a:pPr>
            <a:r>
              <a:rPr lang="en-US" sz="5199" b="1">
                <a:solidFill>
                  <a:srgbClr val="1B1E32"/>
                </a:solidFill>
                <a:latin typeface="Saira Bold"/>
                <a:ea typeface="Saira Bold"/>
                <a:cs typeface="Saira Bold"/>
                <a:sym typeface="Saira Bold"/>
              </a:rPr>
              <a:t>NGUYỄN MINH NGHĨA - VÕ DUY KHANH</a:t>
            </a:r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74409" y="4735929"/>
            <a:ext cx="1723793" cy="1723793"/>
          </a:xfrm>
          <a:custGeom>
            <a:avLst/>
            <a:gdLst/>
            <a:ahLst/>
            <a:cxnLst/>
            <a:rect l="l" t="t" r="r" b="b"/>
            <a:pathLst>
              <a:path w="1723793" h="1723793">
                <a:moveTo>
                  <a:pt x="0" y="0"/>
                </a:moveTo>
                <a:lnTo>
                  <a:pt x="1723793" y="0"/>
                </a:lnTo>
                <a:lnTo>
                  <a:pt x="1723793" y="1723793"/>
                </a:lnTo>
                <a:lnTo>
                  <a:pt x="0" y="172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70637" y="255859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91721" y="2558597"/>
            <a:ext cx="3910253" cy="5169806"/>
          </a:xfrm>
          <a:custGeom>
            <a:avLst/>
            <a:gdLst/>
            <a:ahLst/>
            <a:cxnLst/>
            <a:rect l="l" t="t" r="r" b="b"/>
            <a:pathLst>
              <a:path w="3910253" h="5169806">
                <a:moveTo>
                  <a:pt x="0" y="0"/>
                </a:moveTo>
                <a:lnTo>
                  <a:pt x="3910253" y="0"/>
                </a:lnTo>
                <a:lnTo>
                  <a:pt x="3910253" y="5169806"/>
                </a:lnTo>
                <a:lnTo>
                  <a:pt x="0" y="5169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33601" y="2043313"/>
            <a:ext cx="10420798" cy="6200375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74409" y="4735929"/>
            <a:ext cx="1723793" cy="1723793"/>
          </a:xfrm>
          <a:custGeom>
            <a:avLst/>
            <a:gdLst/>
            <a:ahLst/>
            <a:cxnLst/>
            <a:rect l="l" t="t" r="r" b="b"/>
            <a:pathLst>
              <a:path w="1723793" h="1723793">
                <a:moveTo>
                  <a:pt x="0" y="0"/>
                </a:moveTo>
                <a:lnTo>
                  <a:pt x="1723793" y="0"/>
                </a:lnTo>
                <a:lnTo>
                  <a:pt x="1723793" y="1723793"/>
                </a:lnTo>
                <a:lnTo>
                  <a:pt x="0" y="172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506810" y="3217630"/>
            <a:ext cx="9258992" cy="3851741"/>
          </a:xfrm>
          <a:custGeom>
            <a:avLst/>
            <a:gdLst/>
            <a:ahLst/>
            <a:cxnLst/>
            <a:rect l="l" t="t" r="r" b="b"/>
            <a:pathLst>
              <a:path w="9258992" h="3851741">
                <a:moveTo>
                  <a:pt x="0" y="0"/>
                </a:moveTo>
                <a:lnTo>
                  <a:pt x="9258992" y="0"/>
                </a:lnTo>
                <a:lnTo>
                  <a:pt x="9258992" y="3851740"/>
                </a:lnTo>
                <a:lnTo>
                  <a:pt x="0" y="3851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383013" y="1940672"/>
            <a:ext cx="7521973" cy="6548275"/>
            <a:chOff x="0" y="0"/>
            <a:chExt cx="4640580" cy="4039870"/>
          </a:xfrm>
        </p:grpSpPr>
        <p:sp>
          <p:nvSpPr>
            <p:cNvPr id="11" name="Freeform 11"/>
            <p:cNvSpPr/>
            <p:nvPr/>
          </p:nvSpPr>
          <p:spPr>
            <a:xfrm>
              <a:off x="6350" y="12700"/>
              <a:ext cx="4626631" cy="4027170"/>
            </a:xfrm>
            <a:custGeom>
              <a:avLst/>
              <a:gdLst/>
              <a:ahLst/>
              <a:cxnLst/>
              <a:rect l="l" t="t" r="r" b="b"/>
              <a:pathLst>
                <a:path w="4626631" h="4027170">
                  <a:moveTo>
                    <a:pt x="4500880" y="4027170"/>
                  </a:moveTo>
                  <a:lnTo>
                    <a:pt x="128270" y="4027170"/>
                  </a:lnTo>
                  <a:cubicBezTo>
                    <a:pt x="58420" y="4027170"/>
                    <a:pt x="1270" y="3970020"/>
                    <a:pt x="1270" y="3900170"/>
                  </a:cubicBez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4498340" y="0"/>
                  </a:lnTo>
                  <a:cubicBezTo>
                    <a:pt x="4568190" y="0"/>
                    <a:pt x="4625340" y="57150"/>
                    <a:pt x="4625340" y="127000"/>
                  </a:cubicBezTo>
                  <a:lnTo>
                    <a:pt x="4626610" y="3900170"/>
                  </a:lnTo>
                  <a:cubicBezTo>
                    <a:pt x="4627880" y="3970020"/>
                    <a:pt x="4570730" y="4027170"/>
                    <a:pt x="4500880" y="4027170"/>
                  </a:cubicBezTo>
                  <a:close/>
                </a:path>
              </a:pathLst>
            </a:custGeom>
            <a:solidFill>
              <a:srgbClr val="484F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68580"/>
              <a:ext cx="4639330" cy="3971290"/>
            </a:xfrm>
            <a:custGeom>
              <a:avLst/>
              <a:gdLst/>
              <a:ahLst/>
              <a:cxnLst/>
              <a:rect l="l" t="t" r="r" b="b"/>
              <a:pathLst>
                <a:path w="4639330" h="3971290">
                  <a:moveTo>
                    <a:pt x="4507230" y="3971290"/>
                  </a:moveTo>
                  <a:lnTo>
                    <a:pt x="134620" y="3971290"/>
                  </a:lnTo>
                  <a:cubicBezTo>
                    <a:pt x="60960" y="3971290"/>
                    <a:pt x="1270" y="3911600"/>
                    <a:pt x="1270" y="3837940"/>
                  </a:cubicBezTo>
                  <a:lnTo>
                    <a:pt x="0" y="118110"/>
                  </a:lnTo>
                  <a:lnTo>
                    <a:pt x="4638040" y="118110"/>
                  </a:lnTo>
                  <a:lnTo>
                    <a:pt x="4638040" y="124460"/>
                  </a:lnTo>
                  <a:lnTo>
                    <a:pt x="4639310" y="3836670"/>
                  </a:lnTo>
                  <a:cubicBezTo>
                    <a:pt x="4640580" y="3911600"/>
                    <a:pt x="4580890" y="3971290"/>
                    <a:pt x="4507230" y="3971290"/>
                  </a:cubicBezTo>
                  <a:close/>
                  <a:moveTo>
                    <a:pt x="12700" y="130810"/>
                  </a:moveTo>
                  <a:lnTo>
                    <a:pt x="13970" y="3836670"/>
                  </a:lnTo>
                  <a:cubicBezTo>
                    <a:pt x="13970" y="3902710"/>
                    <a:pt x="68580" y="3957320"/>
                    <a:pt x="134620" y="3957320"/>
                  </a:cubicBezTo>
                  <a:lnTo>
                    <a:pt x="4505960" y="3957320"/>
                  </a:lnTo>
                  <a:cubicBezTo>
                    <a:pt x="4572000" y="3957320"/>
                    <a:pt x="4626610" y="3902710"/>
                    <a:pt x="4626610" y="3836670"/>
                  </a:cubicBezTo>
                  <a:lnTo>
                    <a:pt x="4625340" y="130810"/>
                  </a:lnTo>
                  <a:lnTo>
                    <a:pt x="12700" y="130810"/>
                  </a:lnTo>
                  <a:close/>
                  <a:moveTo>
                    <a:pt x="6350" y="123190"/>
                  </a:moveTo>
                  <a:lnTo>
                    <a:pt x="4634230" y="123190"/>
                  </a:lnTo>
                  <a:lnTo>
                    <a:pt x="4634230" y="316230"/>
                  </a:lnTo>
                  <a:lnTo>
                    <a:pt x="6350" y="316230"/>
                  </a:lnTo>
                  <a:lnTo>
                    <a:pt x="6350" y="123190"/>
                  </a:lnTo>
                  <a:close/>
                  <a:moveTo>
                    <a:pt x="290830" y="0"/>
                  </a:moveTo>
                  <a:lnTo>
                    <a:pt x="354330" y="0"/>
                  </a:lnTo>
                  <a:lnTo>
                    <a:pt x="354330" y="63500"/>
                  </a:lnTo>
                  <a:lnTo>
                    <a:pt x="290830" y="63500"/>
                  </a:lnTo>
                  <a:lnTo>
                    <a:pt x="290830" y="0"/>
                  </a:lnTo>
                  <a:close/>
                  <a:moveTo>
                    <a:pt x="204470" y="0"/>
                  </a:moveTo>
                  <a:cubicBezTo>
                    <a:pt x="222250" y="0"/>
                    <a:pt x="236220" y="13970"/>
                    <a:pt x="236220" y="31750"/>
                  </a:cubicBezTo>
                  <a:cubicBezTo>
                    <a:pt x="236220" y="49530"/>
                    <a:pt x="222250" y="63500"/>
                    <a:pt x="204470" y="63500"/>
                  </a:cubicBezTo>
                  <a:cubicBezTo>
                    <a:pt x="186690" y="63500"/>
                    <a:pt x="172720" y="49530"/>
                    <a:pt x="172720" y="31750"/>
                  </a:cubicBezTo>
                  <a:cubicBezTo>
                    <a:pt x="172720" y="13970"/>
                    <a:pt x="186690" y="0"/>
                    <a:pt x="204470" y="0"/>
                  </a:cubicBezTo>
                  <a:close/>
                  <a:moveTo>
                    <a:pt x="440690" y="0"/>
                  </a:moveTo>
                  <a:lnTo>
                    <a:pt x="408940" y="63500"/>
                  </a:lnTo>
                  <a:lnTo>
                    <a:pt x="472440" y="63500"/>
                  </a:lnTo>
                  <a:lnTo>
                    <a:pt x="440690" y="0"/>
                  </a:lnTo>
                  <a:close/>
                  <a:moveTo>
                    <a:pt x="4498340" y="320040"/>
                  </a:moveTo>
                  <a:lnTo>
                    <a:pt x="4485640" y="320040"/>
                  </a:lnTo>
                  <a:lnTo>
                    <a:pt x="4485640" y="3971290"/>
                  </a:lnTo>
                  <a:lnTo>
                    <a:pt x="4498340" y="3971290"/>
                  </a:lnTo>
                  <a:lnTo>
                    <a:pt x="4498340" y="320040"/>
                  </a:lnTo>
                  <a:close/>
                  <a:moveTo>
                    <a:pt x="3409950" y="320040"/>
                  </a:moveTo>
                  <a:lnTo>
                    <a:pt x="3397250" y="320040"/>
                  </a:lnTo>
                  <a:lnTo>
                    <a:pt x="3397250" y="3971290"/>
                  </a:lnTo>
                  <a:lnTo>
                    <a:pt x="3409950" y="3971290"/>
                  </a:lnTo>
                  <a:lnTo>
                    <a:pt x="3409950" y="320040"/>
                  </a:lnTo>
                  <a:close/>
                  <a:moveTo>
                    <a:pt x="2866390" y="320040"/>
                  </a:moveTo>
                  <a:lnTo>
                    <a:pt x="2853690" y="320040"/>
                  </a:lnTo>
                  <a:lnTo>
                    <a:pt x="2853690" y="3971290"/>
                  </a:lnTo>
                  <a:lnTo>
                    <a:pt x="2866390" y="3971290"/>
                  </a:lnTo>
                  <a:lnTo>
                    <a:pt x="2866390" y="320040"/>
                  </a:lnTo>
                  <a:close/>
                  <a:moveTo>
                    <a:pt x="2321560" y="320040"/>
                  </a:moveTo>
                  <a:lnTo>
                    <a:pt x="2308860" y="320040"/>
                  </a:lnTo>
                  <a:lnTo>
                    <a:pt x="2308860" y="3971290"/>
                  </a:lnTo>
                  <a:lnTo>
                    <a:pt x="2321560" y="3971290"/>
                  </a:lnTo>
                  <a:lnTo>
                    <a:pt x="2321560" y="320040"/>
                  </a:lnTo>
                  <a:close/>
                  <a:moveTo>
                    <a:pt x="1778000" y="320040"/>
                  </a:moveTo>
                  <a:lnTo>
                    <a:pt x="1765300" y="320040"/>
                  </a:lnTo>
                  <a:lnTo>
                    <a:pt x="1765300" y="3971290"/>
                  </a:lnTo>
                  <a:lnTo>
                    <a:pt x="1778000" y="3971290"/>
                  </a:lnTo>
                  <a:lnTo>
                    <a:pt x="1778000" y="320040"/>
                  </a:lnTo>
                  <a:close/>
                  <a:moveTo>
                    <a:pt x="689610" y="320040"/>
                  </a:moveTo>
                  <a:lnTo>
                    <a:pt x="676910" y="320040"/>
                  </a:lnTo>
                  <a:lnTo>
                    <a:pt x="676910" y="3971290"/>
                  </a:lnTo>
                  <a:lnTo>
                    <a:pt x="689610" y="3971290"/>
                  </a:lnTo>
                  <a:lnTo>
                    <a:pt x="689610" y="320040"/>
                  </a:lnTo>
                  <a:close/>
                  <a:moveTo>
                    <a:pt x="3954780" y="320040"/>
                  </a:moveTo>
                  <a:lnTo>
                    <a:pt x="3942080" y="320040"/>
                  </a:lnTo>
                  <a:lnTo>
                    <a:pt x="3942080" y="3971290"/>
                  </a:lnTo>
                  <a:lnTo>
                    <a:pt x="3954780" y="3971290"/>
                  </a:lnTo>
                  <a:lnTo>
                    <a:pt x="3954780" y="320040"/>
                  </a:lnTo>
                  <a:close/>
                  <a:moveTo>
                    <a:pt x="1234440" y="320040"/>
                  </a:moveTo>
                  <a:lnTo>
                    <a:pt x="1221740" y="320040"/>
                  </a:lnTo>
                  <a:lnTo>
                    <a:pt x="1221740" y="3971290"/>
                  </a:lnTo>
                  <a:lnTo>
                    <a:pt x="1234440" y="3971290"/>
                  </a:lnTo>
                  <a:lnTo>
                    <a:pt x="1234440" y="320040"/>
                  </a:lnTo>
                  <a:close/>
                  <a:moveTo>
                    <a:pt x="146050" y="320040"/>
                  </a:moveTo>
                  <a:lnTo>
                    <a:pt x="133350" y="320040"/>
                  </a:lnTo>
                  <a:lnTo>
                    <a:pt x="133350" y="3971290"/>
                  </a:lnTo>
                  <a:lnTo>
                    <a:pt x="146050" y="3971290"/>
                  </a:lnTo>
                  <a:lnTo>
                    <a:pt x="146050" y="320040"/>
                  </a:lnTo>
                  <a:close/>
                  <a:moveTo>
                    <a:pt x="4635500" y="3342640"/>
                  </a:moveTo>
                  <a:lnTo>
                    <a:pt x="12700" y="3342640"/>
                  </a:lnTo>
                  <a:lnTo>
                    <a:pt x="12700" y="3355340"/>
                  </a:lnTo>
                  <a:lnTo>
                    <a:pt x="4635500" y="3355340"/>
                  </a:lnTo>
                  <a:lnTo>
                    <a:pt x="4635500" y="3342640"/>
                  </a:lnTo>
                  <a:close/>
                  <a:moveTo>
                    <a:pt x="4635500" y="2860040"/>
                  </a:moveTo>
                  <a:lnTo>
                    <a:pt x="12700" y="2860040"/>
                  </a:lnTo>
                  <a:lnTo>
                    <a:pt x="12700" y="2872740"/>
                  </a:lnTo>
                  <a:lnTo>
                    <a:pt x="4635500" y="2872740"/>
                  </a:lnTo>
                  <a:lnTo>
                    <a:pt x="4635500" y="2860040"/>
                  </a:lnTo>
                  <a:close/>
                  <a:moveTo>
                    <a:pt x="4635500" y="2377440"/>
                  </a:moveTo>
                  <a:lnTo>
                    <a:pt x="12700" y="2377440"/>
                  </a:lnTo>
                  <a:lnTo>
                    <a:pt x="12700" y="2390140"/>
                  </a:lnTo>
                  <a:lnTo>
                    <a:pt x="4635500" y="2390140"/>
                  </a:lnTo>
                  <a:lnTo>
                    <a:pt x="4635500" y="2377440"/>
                  </a:lnTo>
                  <a:close/>
                  <a:moveTo>
                    <a:pt x="4635500" y="1894840"/>
                  </a:moveTo>
                  <a:lnTo>
                    <a:pt x="12700" y="1894840"/>
                  </a:lnTo>
                  <a:lnTo>
                    <a:pt x="12700" y="1907540"/>
                  </a:lnTo>
                  <a:lnTo>
                    <a:pt x="4635500" y="1907540"/>
                  </a:lnTo>
                  <a:lnTo>
                    <a:pt x="4635500" y="1894840"/>
                  </a:lnTo>
                  <a:close/>
                  <a:moveTo>
                    <a:pt x="4635500" y="1412240"/>
                  </a:moveTo>
                  <a:lnTo>
                    <a:pt x="12700" y="1412240"/>
                  </a:lnTo>
                  <a:lnTo>
                    <a:pt x="12700" y="1424940"/>
                  </a:lnTo>
                  <a:lnTo>
                    <a:pt x="4635500" y="1424940"/>
                  </a:lnTo>
                  <a:lnTo>
                    <a:pt x="4635500" y="1412240"/>
                  </a:lnTo>
                  <a:close/>
                  <a:moveTo>
                    <a:pt x="4635500" y="928370"/>
                  </a:moveTo>
                  <a:lnTo>
                    <a:pt x="12700" y="928370"/>
                  </a:lnTo>
                  <a:lnTo>
                    <a:pt x="12700" y="941070"/>
                  </a:lnTo>
                  <a:lnTo>
                    <a:pt x="4635500" y="941070"/>
                  </a:lnTo>
                  <a:lnTo>
                    <a:pt x="4635500" y="928370"/>
                  </a:lnTo>
                  <a:close/>
                  <a:moveTo>
                    <a:pt x="4635500" y="445770"/>
                  </a:moveTo>
                  <a:lnTo>
                    <a:pt x="12700" y="445770"/>
                  </a:lnTo>
                  <a:lnTo>
                    <a:pt x="12700" y="458470"/>
                  </a:lnTo>
                  <a:lnTo>
                    <a:pt x="4635500" y="458470"/>
                  </a:lnTo>
                  <a:lnTo>
                    <a:pt x="4635500" y="445770"/>
                  </a:lnTo>
                  <a:close/>
                  <a:moveTo>
                    <a:pt x="4635500" y="3826510"/>
                  </a:moveTo>
                  <a:lnTo>
                    <a:pt x="12700" y="3826510"/>
                  </a:lnTo>
                  <a:lnTo>
                    <a:pt x="12700" y="3839210"/>
                  </a:lnTo>
                  <a:lnTo>
                    <a:pt x="4635500" y="3839210"/>
                  </a:lnTo>
                  <a:lnTo>
                    <a:pt x="4635500" y="3826510"/>
                  </a:lnTo>
                  <a:close/>
                </a:path>
              </a:pathLst>
            </a:custGeom>
            <a:solidFill>
              <a:srgbClr val="F8DB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4639310" cy="4039870"/>
            </a:xfrm>
            <a:custGeom>
              <a:avLst/>
              <a:gdLst/>
              <a:ahLst/>
              <a:cxnLst/>
              <a:rect l="l" t="t" r="r" b="b"/>
              <a:pathLst>
                <a:path w="4639310" h="4039870">
                  <a:moveTo>
                    <a:pt x="4638040" y="133350"/>
                  </a:moveTo>
                  <a:cubicBezTo>
                    <a:pt x="4638040" y="59690"/>
                    <a:pt x="4578350" y="0"/>
                    <a:pt x="4504690" y="0"/>
                  </a:cubicBezTo>
                  <a:lnTo>
                    <a:pt x="133350" y="0"/>
                  </a:lnTo>
                  <a:cubicBezTo>
                    <a:pt x="59690" y="0"/>
                    <a:pt x="0" y="59690"/>
                    <a:pt x="0" y="133350"/>
                  </a:cubicBezTo>
                  <a:lnTo>
                    <a:pt x="1270" y="3906520"/>
                  </a:lnTo>
                  <a:cubicBezTo>
                    <a:pt x="1270" y="3980180"/>
                    <a:pt x="60960" y="4039870"/>
                    <a:pt x="134620" y="4039870"/>
                  </a:cubicBezTo>
                  <a:lnTo>
                    <a:pt x="4505960" y="4039870"/>
                  </a:lnTo>
                  <a:cubicBezTo>
                    <a:pt x="4579620" y="4039870"/>
                    <a:pt x="4639310" y="3980180"/>
                    <a:pt x="4639310" y="3906520"/>
                  </a:cubicBezTo>
                  <a:lnTo>
                    <a:pt x="4638040" y="133350"/>
                  </a:lnTo>
                  <a:close/>
                  <a:moveTo>
                    <a:pt x="12700" y="133350"/>
                  </a:moveTo>
                  <a:cubicBezTo>
                    <a:pt x="12700" y="66040"/>
                    <a:pt x="67310" y="12700"/>
                    <a:pt x="133350" y="12700"/>
                  </a:cubicBezTo>
                  <a:lnTo>
                    <a:pt x="4504690" y="12700"/>
                  </a:lnTo>
                  <a:cubicBezTo>
                    <a:pt x="4570730" y="12700"/>
                    <a:pt x="4625340" y="67310"/>
                    <a:pt x="4625340" y="133350"/>
                  </a:cubicBezTo>
                  <a:lnTo>
                    <a:pt x="4625340" y="186690"/>
                  </a:lnTo>
                  <a:lnTo>
                    <a:pt x="12700" y="186690"/>
                  </a:lnTo>
                  <a:lnTo>
                    <a:pt x="12700" y="133350"/>
                  </a:lnTo>
                  <a:close/>
                  <a:moveTo>
                    <a:pt x="4625340" y="199390"/>
                  </a:moveTo>
                  <a:lnTo>
                    <a:pt x="4625340" y="377190"/>
                  </a:lnTo>
                  <a:lnTo>
                    <a:pt x="12700" y="377190"/>
                  </a:lnTo>
                  <a:lnTo>
                    <a:pt x="12700" y="199390"/>
                  </a:lnTo>
                  <a:lnTo>
                    <a:pt x="4625340" y="199390"/>
                  </a:lnTo>
                  <a:close/>
                  <a:moveTo>
                    <a:pt x="4507230" y="4027170"/>
                  </a:moveTo>
                  <a:lnTo>
                    <a:pt x="134620" y="4027170"/>
                  </a:lnTo>
                  <a:cubicBezTo>
                    <a:pt x="68580" y="4027170"/>
                    <a:pt x="13970" y="3972560"/>
                    <a:pt x="13970" y="3906520"/>
                  </a:cubicBezTo>
                  <a:lnTo>
                    <a:pt x="12700" y="389890"/>
                  </a:lnTo>
                  <a:lnTo>
                    <a:pt x="4625340" y="389890"/>
                  </a:lnTo>
                  <a:lnTo>
                    <a:pt x="4626610" y="3905250"/>
                  </a:lnTo>
                  <a:cubicBezTo>
                    <a:pt x="4627880" y="3972560"/>
                    <a:pt x="4573270" y="4027170"/>
                    <a:pt x="4507230" y="402717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14680" y="82550"/>
              <a:ext cx="3854450" cy="33020"/>
            </a:xfrm>
            <a:custGeom>
              <a:avLst/>
              <a:gdLst/>
              <a:ahLst/>
              <a:cxnLst/>
              <a:rect l="l" t="t" r="r" b="b"/>
              <a:pathLst>
                <a:path w="3854450" h="33020">
                  <a:moveTo>
                    <a:pt x="38379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3837940" y="0"/>
                  </a:lnTo>
                  <a:cubicBezTo>
                    <a:pt x="3846830" y="0"/>
                    <a:pt x="3854450" y="7620"/>
                    <a:pt x="3854450" y="16510"/>
                  </a:cubicBezTo>
                  <a:lnTo>
                    <a:pt x="3854450" y="16510"/>
                  </a:lnTo>
                  <a:cubicBezTo>
                    <a:pt x="3853180" y="26670"/>
                    <a:pt x="3846830" y="33020"/>
                    <a:pt x="3837940" y="33020"/>
                  </a:cubicBezTo>
                  <a:close/>
                </a:path>
              </a:pathLst>
            </a:custGeom>
            <a:solidFill>
              <a:srgbClr val="F26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81940" y="670560"/>
              <a:ext cx="4077970" cy="3093720"/>
            </a:xfrm>
            <a:custGeom>
              <a:avLst/>
              <a:gdLst/>
              <a:ahLst/>
              <a:cxnLst/>
              <a:rect l="l" t="t" r="r" b="b"/>
              <a:pathLst>
                <a:path w="4077970" h="3093720">
                  <a:moveTo>
                    <a:pt x="3950970" y="3093720"/>
                  </a:moveTo>
                  <a:lnTo>
                    <a:pt x="127000" y="3093720"/>
                  </a:lnTo>
                  <a:cubicBezTo>
                    <a:pt x="57150" y="3093720"/>
                    <a:pt x="0" y="3036570"/>
                    <a:pt x="0" y="2966720"/>
                  </a:cubicBez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3950970" y="0"/>
                  </a:lnTo>
                  <a:cubicBezTo>
                    <a:pt x="4020820" y="0"/>
                    <a:pt x="4077970" y="57150"/>
                    <a:pt x="4077970" y="127000"/>
                  </a:cubicBezTo>
                  <a:lnTo>
                    <a:pt x="4077970" y="2966720"/>
                  </a:lnTo>
                  <a:cubicBezTo>
                    <a:pt x="4077970" y="3036570"/>
                    <a:pt x="4020820" y="3093720"/>
                    <a:pt x="3950970" y="3093720"/>
                  </a:cubicBezTo>
                  <a:close/>
                </a:path>
              </a:pathLst>
            </a:custGeom>
            <a:blipFill>
              <a:blip r:embed="rId7"/>
              <a:stretch>
                <a:fillRect r="-11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873886" y="782066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46534" y="4906413"/>
            <a:ext cx="1172297" cy="1172297"/>
          </a:xfrm>
          <a:custGeom>
            <a:avLst/>
            <a:gdLst/>
            <a:ahLst/>
            <a:cxnLst/>
            <a:rect l="l" t="t" r="r" b="b"/>
            <a:pathLst>
              <a:path w="1172297" h="1172297">
                <a:moveTo>
                  <a:pt x="0" y="0"/>
                </a:moveTo>
                <a:lnTo>
                  <a:pt x="1172297" y="0"/>
                </a:lnTo>
                <a:lnTo>
                  <a:pt x="1172297" y="1172297"/>
                </a:lnTo>
                <a:lnTo>
                  <a:pt x="0" y="117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42163" y="3425157"/>
            <a:ext cx="3270258" cy="4134808"/>
          </a:xfrm>
          <a:custGeom>
            <a:avLst/>
            <a:gdLst/>
            <a:ahLst/>
            <a:cxnLst/>
            <a:rect l="l" t="t" r="r" b="b"/>
            <a:pathLst>
              <a:path w="3270258" h="4134808">
                <a:moveTo>
                  <a:pt x="0" y="0"/>
                </a:moveTo>
                <a:lnTo>
                  <a:pt x="3270258" y="0"/>
                </a:lnTo>
                <a:lnTo>
                  <a:pt x="3270258" y="4134808"/>
                </a:lnTo>
                <a:lnTo>
                  <a:pt x="0" y="41348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96602" y="3091661"/>
            <a:ext cx="4289552" cy="5128812"/>
          </a:xfrm>
          <a:custGeom>
            <a:avLst/>
            <a:gdLst/>
            <a:ahLst/>
            <a:cxnLst/>
            <a:rect l="l" t="t" r="r" b="b"/>
            <a:pathLst>
              <a:path w="4289552" h="5128812">
                <a:moveTo>
                  <a:pt x="0" y="0"/>
                </a:moveTo>
                <a:lnTo>
                  <a:pt x="4289552" y="0"/>
                </a:lnTo>
                <a:lnTo>
                  <a:pt x="4289552" y="5128813"/>
                </a:lnTo>
                <a:lnTo>
                  <a:pt x="0" y="51288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195081" y="3425157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119464" y="4906413"/>
            <a:ext cx="1172297" cy="1172297"/>
          </a:xfrm>
          <a:custGeom>
            <a:avLst/>
            <a:gdLst/>
            <a:ahLst/>
            <a:cxnLst/>
            <a:rect l="l" t="t" r="r" b="b"/>
            <a:pathLst>
              <a:path w="1172297" h="1172297">
                <a:moveTo>
                  <a:pt x="0" y="0"/>
                </a:moveTo>
                <a:lnTo>
                  <a:pt x="1172297" y="0"/>
                </a:lnTo>
                <a:lnTo>
                  <a:pt x="1172297" y="1172297"/>
                </a:lnTo>
                <a:lnTo>
                  <a:pt x="0" y="117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09359" y="219179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94438">
            <a:off x="9922190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ACD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3200"/>
              <a:ext cx="7112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35" y="1028700"/>
            <a:ext cx="8737065" cy="7084966"/>
          </a:xfrm>
          <a:custGeom>
            <a:avLst/>
            <a:gdLst/>
            <a:ahLst/>
            <a:cxnLst/>
            <a:rect l="l" t="t" r="r" b="b"/>
            <a:pathLst>
              <a:path w="8737065" h="7084966">
                <a:moveTo>
                  <a:pt x="0" y="0"/>
                </a:moveTo>
                <a:lnTo>
                  <a:pt x="8737065" y="0"/>
                </a:lnTo>
                <a:lnTo>
                  <a:pt x="8737065" y="7084966"/>
                </a:lnTo>
                <a:lnTo>
                  <a:pt x="0" y="708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88884" y="649667"/>
            <a:ext cx="14808016" cy="8392094"/>
            <a:chOff x="0" y="0"/>
            <a:chExt cx="3900054" cy="22102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00054" cy="2210264"/>
            </a:xfrm>
            <a:custGeom>
              <a:avLst/>
              <a:gdLst/>
              <a:ahLst/>
              <a:cxnLst/>
              <a:rect l="l" t="t" r="r" b="b"/>
              <a:pathLst>
                <a:path w="3900054" h="2210264">
                  <a:moveTo>
                    <a:pt x="26664" y="0"/>
                  </a:moveTo>
                  <a:lnTo>
                    <a:pt x="3873390" y="0"/>
                  </a:lnTo>
                  <a:cubicBezTo>
                    <a:pt x="3888116" y="0"/>
                    <a:pt x="3900054" y="11938"/>
                    <a:pt x="3900054" y="26664"/>
                  </a:cubicBezTo>
                  <a:lnTo>
                    <a:pt x="3900054" y="2183600"/>
                  </a:lnTo>
                  <a:cubicBezTo>
                    <a:pt x="3900054" y="2198326"/>
                    <a:pt x="3888116" y="2210264"/>
                    <a:pt x="3873390" y="2210264"/>
                  </a:cubicBezTo>
                  <a:lnTo>
                    <a:pt x="26664" y="2210264"/>
                  </a:lnTo>
                  <a:cubicBezTo>
                    <a:pt x="19592" y="2210264"/>
                    <a:pt x="12810" y="2207454"/>
                    <a:pt x="7810" y="2202454"/>
                  </a:cubicBezTo>
                  <a:cubicBezTo>
                    <a:pt x="2809" y="2197453"/>
                    <a:pt x="0" y="2190672"/>
                    <a:pt x="0" y="2183600"/>
                  </a:cubicBezTo>
                  <a:lnTo>
                    <a:pt x="0" y="26664"/>
                  </a:lnTo>
                  <a:cubicBezTo>
                    <a:pt x="0" y="11938"/>
                    <a:pt x="11938" y="0"/>
                    <a:pt x="26664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900054" cy="221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17071" y="5770107"/>
            <a:ext cx="5011911" cy="4687117"/>
          </a:xfrm>
          <a:custGeom>
            <a:avLst/>
            <a:gdLst/>
            <a:ahLst/>
            <a:cxnLst/>
            <a:rect l="l" t="t" r="r" b="b"/>
            <a:pathLst>
              <a:path w="5011911" h="4687117">
                <a:moveTo>
                  <a:pt x="0" y="0"/>
                </a:moveTo>
                <a:lnTo>
                  <a:pt x="5011911" y="0"/>
                </a:lnTo>
                <a:lnTo>
                  <a:pt x="5011911" y="4687117"/>
                </a:lnTo>
                <a:lnTo>
                  <a:pt x="0" y="468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99069" y="2891993"/>
            <a:ext cx="8387648" cy="5756229"/>
            <a:chOff x="0" y="0"/>
            <a:chExt cx="12954000" cy="8890000"/>
          </a:xfrm>
        </p:grpSpPr>
        <p:sp>
          <p:nvSpPr>
            <p:cNvPr id="8" name="Freeform 8"/>
            <p:cNvSpPr/>
            <p:nvPr/>
          </p:nvSpPr>
          <p:spPr>
            <a:xfrm>
              <a:off x="421640" y="394970"/>
              <a:ext cx="12184380" cy="8178800"/>
            </a:xfrm>
            <a:custGeom>
              <a:avLst/>
              <a:gdLst/>
              <a:ahLst/>
              <a:cxnLst/>
              <a:rect l="l" t="t" r="r" b="b"/>
              <a:pathLst>
                <a:path w="12184380" h="8178800">
                  <a:moveTo>
                    <a:pt x="12025630" y="8178800"/>
                  </a:moveTo>
                  <a:lnTo>
                    <a:pt x="157480" y="8178800"/>
                  </a:lnTo>
                  <a:cubicBezTo>
                    <a:pt x="69850" y="8178800"/>
                    <a:pt x="0" y="8107680"/>
                    <a:pt x="0" y="8021319"/>
                  </a:cubicBezTo>
                  <a:lnTo>
                    <a:pt x="0" y="157480"/>
                  </a:lnTo>
                  <a:cubicBezTo>
                    <a:pt x="0" y="69850"/>
                    <a:pt x="71120" y="0"/>
                    <a:pt x="157480" y="0"/>
                  </a:cubicBezTo>
                  <a:lnTo>
                    <a:pt x="12026899" y="0"/>
                  </a:lnTo>
                  <a:cubicBezTo>
                    <a:pt x="12114530" y="0"/>
                    <a:pt x="12184380" y="71120"/>
                    <a:pt x="12184380" y="157480"/>
                  </a:cubicBezTo>
                  <a:lnTo>
                    <a:pt x="12184380" y="8020050"/>
                  </a:lnTo>
                  <a:cubicBezTo>
                    <a:pt x="12183110" y="8108950"/>
                    <a:pt x="12113260" y="8178800"/>
                    <a:pt x="12025630" y="8178800"/>
                  </a:cubicBezTo>
                  <a:close/>
                </a:path>
              </a:pathLst>
            </a:custGeom>
            <a:blipFill>
              <a:blip r:embed="rId6"/>
              <a:stretch>
                <a:fillRect l="-375" r="-3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2954000" cy="8890000"/>
            </a:xfrm>
            <a:custGeom>
              <a:avLst/>
              <a:gdLst/>
              <a:ahLst/>
              <a:cxnLst/>
              <a:rect l="l" t="t" r="r" b="b"/>
              <a:pathLst>
                <a:path w="12954000" h="8890000">
                  <a:moveTo>
                    <a:pt x="0" y="0"/>
                  </a:moveTo>
                  <a:lnTo>
                    <a:pt x="12954000" y="0"/>
                  </a:lnTo>
                  <a:lnTo>
                    <a:pt x="12954000" y="8890000"/>
                  </a:lnTo>
                  <a:lnTo>
                    <a:pt x="0" y="8890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86612" y="1684956"/>
            <a:ext cx="12305176" cy="78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1"/>
              </a:lnSpc>
            </a:pPr>
            <a:r>
              <a:rPr lang="en-US" sz="5199" b="1">
                <a:solidFill>
                  <a:srgbClr val="1B1E32"/>
                </a:solidFill>
                <a:latin typeface="Saira Bold"/>
                <a:ea typeface="Saira Bold"/>
                <a:cs typeface="Saira Bold"/>
                <a:sym typeface="Saira Bold"/>
              </a:rPr>
              <a:t>Trịnh Chí Thiện - Trần Nguyên Phúc</a:t>
            </a:r>
          </a:p>
        </p:txBody>
      </p:sp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516139" y="6514397"/>
            <a:ext cx="11307528" cy="7545205"/>
          </a:xfrm>
          <a:custGeom>
            <a:avLst/>
            <a:gdLst/>
            <a:ahLst/>
            <a:cxnLst/>
            <a:rect l="l" t="t" r="r" b="b"/>
            <a:pathLst>
              <a:path w="11307528" h="7545205">
                <a:moveTo>
                  <a:pt x="11307528" y="0"/>
                </a:moveTo>
                <a:lnTo>
                  <a:pt x="0" y="0"/>
                </a:lnTo>
                <a:lnTo>
                  <a:pt x="0" y="7545206"/>
                </a:lnTo>
                <a:lnTo>
                  <a:pt x="11307528" y="7545206"/>
                </a:lnTo>
                <a:lnTo>
                  <a:pt x="1130752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96440" y="1028700"/>
            <a:ext cx="7660640" cy="8229600"/>
          </a:xfrm>
          <a:custGeom>
            <a:avLst/>
            <a:gdLst/>
            <a:ahLst/>
            <a:cxnLst/>
            <a:rect l="l" t="t" r="r" b="b"/>
            <a:pathLst>
              <a:path w="7660640" h="8229600">
                <a:moveTo>
                  <a:pt x="0" y="0"/>
                </a:moveTo>
                <a:lnTo>
                  <a:pt x="7660640" y="0"/>
                </a:lnTo>
                <a:lnTo>
                  <a:pt x="7660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63804" y="3735315"/>
            <a:ext cx="7980196" cy="19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99"/>
              </a:lnSpc>
            </a:pPr>
            <a:r>
              <a:rPr lang="en-US" sz="19999">
                <a:solidFill>
                  <a:srgbClr val="292E54"/>
                </a:solidFill>
                <a:latin typeface="UID มาร์คเกอร์"/>
                <a:ea typeface="UID มาร์คเกอร์"/>
                <a:cs typeface="UID มาร์คเกอร์"/>
                <a:sym typeface="UID มาร์คเกอร์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46431" y="5679970"/>
            <a:ext cx="4460109" cy="62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9"/>
              </a:lnSpc>
            </a:pPr>
            <a:r>
              <a:rPr lang="en-US" sz="5644">
                <a:solidFill>
                  <a:srgbClr val="FFC743"/>
                </a:solidFill>
                <a:latin typeface="Francois One"/>
                <a:ea typeface="Francois One"/>
                <a:cs typeface="Francois One"/>
                <a:sym typeface="Francois One"/>
              </a:rPr>
              <a:t>NHÓM 9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13616" y="1028700"/>
            <a:ext cx="11307528" cy="7545205"/>
          </a:xfrm>
          <a:custGeom>
            <a:avLst/>
            <a:gdLst/>
            <a:ahLst/>
            <a:cxnLst/>
            <a:rect l="l" t="t" r="r" b="b"/>
            <a:pathLst>
              <a:path w="11307528" h="7545205">
                <a:moveTo>
                  <a:pt x="11307528" y="0"/>
                </a:moveTo>
                <a:lnTo>
                  <a:pt x="0" y="0"/>
                </a:lnTo>
                <a:lnTo>
                  <a:pt x="0" y="7545205"/>
                </a:lnTo>
                <a:lnTo>
                  <a:pt x="11307528" y="7545205"/>
                </a:lnTo>
                <a:lnTo>
                  <a:pt x="1130752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50754" y="2513287"/>
            <a:ext cx="6348432" cy="6334402"/>
          </a:xfrm>
          <a:custGeom>
            <a:avLst/>
            <a:gdLst/>
            <a:ahLst/>
            <a:cxnLst/>
            <a:rect l="l" t="t" r="r" b="b"/>
            <a:pathLst>
              <a:path w="6348432" h="6334402">
                <a:moveTo>
                  <a:pt x="0" y="0"/>
                </a:moveTo>
                <a:lnTo>
                  <a:pt x="6348431" y="0"/>
                </a:lnTo>
                <a:lnTo>
                  <a:pt x="6348431" y="6334402"/>
                </a:lnTo>
                <a:lnTo>
                  <a:pt x="0" y="6334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810099" y="1407647"/>
            <a:ext cx="9389231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95513" y="2363217"/>
            <a:ext cx="9143854" cy="5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28"/>
              </a:lnSpc>
              <a:spcBef>
                <a:spcPct val="0"/>
              </a:spcBef>
            </a:pPr>
            <a:r>
              <a:rPr lang="en-US" sz="9448">
                <a:solidFill>
                  <a:srgbClr val="462718"/>
                </a:solidFill>
                <a:latin typeface="Bungee"/>
                <a:ea typeface="Bungee"/>
                <a:cs typeface="Bungee"/>
                <a:sym typeface="Bungee"/>
              </a:rPr>
              <a:t>1. Dự án tình nguyện nhân đạo là gì?</a:t>
            </a:r>
          </a:p>
        </p:txBody>
      </p:sp>
      <p:sp>
        <p:nvSpPr>
          <p:cNvPr id="6" name="AutoShape 6"/>
          <p:cNvSpPr/>
          <p:nvPr/>
        </p:nvSpPr>
        <p:spPr>
          <a:xfrm>
            <a:off x="7870069" y="9277350"/>
            <a:ext cx="9389231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1208" y="0"/>
            <a:ext cx="13004897" cy="10287000"/>
            <a:chOff x="0" y="0"/>
            <a:chExt cx="1256092" cy="993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6092" cy="993581"/>
            </a:xfrm>
            <a:custGeom>
              <a:avLst/>
              <a:gdLst/>
              <a:ahLst/>
              <a:cxnLst/>
              <a:rect l="l" t="t" r="r" b="b"/>
              <a:pathLst>
                <a:path w="1256092" h="993581">
                  <a:moveTo>
                    <a:pt x="0" y="0"/>
                  </a:moveTo>
                  <a:lnTo>
                    <a:pt x="1256092" y="0"/>
                  </a:lnTo>
                  <a:lnTo>
                    <a:pt x="1256092" y="993581"/>
                  </a:lnTo>
                  <a:lnTo>
                    <a:pt x="0" y="993581"/>
                  </a:lnTo>
                  <a:close/>
                </a:path>
              </a:pathLst>
            </a:custGeom>
            <a:blipFill>
              <a:blip r:embed="rId2"/>
              <a:stretch>
                <a:fillRect l="-2733" r="-27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7314757">
            <a:off x="-2225167" y="2589782"/>
            <a:ext cx="17884385" cy="3974308"/>
            <a:chOff x="0" y="0"/>
            <a:chExt cx="18288000" cy="4064000"/>
          </a:xfrm>
        </p:grpSpPr>
        <p:sp>
          <p:nvSpPr>
            <p:cNvPr id="5" name="Freeform 5"/>
            <p:cNvSpPr/>
            <p:nvPr/>
          </p:nvSpPr>
          <p:spPr>
            <a:xfrm>
              <a:off x="0" y="240871"/>
              <a:ext cx="18288000" cy="3823129"/>
            </a:xfrm>
            <a:custGeom>
              <a:avLst/>
              <a:gdLst/>
              <a:ahLst/>
              <a:cxnLst/>
              <a:rect l="l" t="t" r="r" b="b"/>
              <a:pathLst>
                <a:path w="18288000" h="3823129">
                  <a:moveTo>
                    <a:pt x="0" y="2589007"/>
                  </a:moveTo>
                  <a:cubicBezTo>
                    <a:pt x="1143000" y="2589007"/>
                    <a:pt x="1143000" y="1063968"/>
                    <a:pt x="2286000" y="1063968"/>
                  </a:cubicBezTo>
                  <a:cubicBezTo>
                    <a:pt x="3429000" y="1063968"/>
                    <a:pt x="3429000" y="0"/>
                    <a:pt x="4572000" y="0"/>
                  </a:cubicBezTo>
                  <a:cubicBezTo>
                    <a:pt x="5715000" y="0"/>
                    <a:pt x="5715000" y="1688899"/>
                    <a:pt x="6858000" y="1688899"/>
                  </a:cubicBezTo>
                  <a:cubicBezTo>
                    <a:pt x="8001000" y="1688899"/>
                    <a:pt x="8001000" y="290945"/>
                    <a:pt x="9144000" y="290945"/>
                  </a:cubicBezTo>
                  <a:cubicBezTo>
                    <a:pt x="10287000" y="290945"/>
                    <a:pt x="10287000" y="1162612"/>
                    <a:pt x="11430000" y="1162612"/>
                  </a:cubicBezTo>
                  <a:cubicBezTo>
                    <a:pt x="12573000" y="1162612"/>
                    <a:pt x="12573000" y="1608307"/>
                    <a:pt x="13716000" y="1608307"/>
                  </a:cubicBezTo>
                  <a:cubicBezTo>
                    <a:pt x="14859000" y="1608307"/>
                    <a:pt x="14859000" y="1053352"/>
                    <a:pt x="16002000" y="1053352"/>
                  </a:cubicBezTo>
                  <a:cubicBezTo>
                    <a:pt x="17145000" y="1053352"/>
                    <a:pt x="17145000" y="2513237"/>
                    <a:pt x="18288000" y="2513237"/>
                  </a:cubicBezTo>
                  <a:lnTo>
                    <a:pt x="18288000" y="3823129"/>
                  </a:lnTo>
                  <a:lnTo>
                    <a:pt x="0" y="3823129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28673">
            <a:off x="6477726" y="-3954300"/>
            <a:ext cx="4727912" cy="11574371"/>
            <a:chOff x="0" y="0"/>
            <a:chExt cx="1245211" cy="3048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5211" cy="3048394"/>
            </a:xfrm>
            <a:custGeom>
              <a:avLst/>
              <a:gdLst/>
              <a:ahLst/>
              <a:cxnLst/>
              <a:rect l="l" t="t" r="r" b="b"/>
              <a:pathLst>
                <a:path w="1245211" h="3048394">
                  <a:moveTo>
                    <a:pt x="0" y="0"/>
                  </a:moveTo>
                  <a:lnTo>
                    <a:pt x="1245211" y="0"/>
                  </a:lnTo>
                  <a:lnTo>
                    <a:pt x="1245211" y="3048394"/>
                  </a:lnTo>
                  <a:lnTo>
                    <a:pt x="0" y="3048394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45211" cy="308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48870" y="1486566"/>
            <a:ext cx="8910430" cy="814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Là chuỗi hoạt động tình nguyện được xây dựng có kế hoạch, mục tiêu và tổ chức rõ ràng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Nhằm hỗ trợ các cá nhân hoặc cộng đồng gặp khó khăn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Dựa trên tinh thần tự nguyện, nhân ái và trách nhiệm xã hội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Hướng đến tác động tích cực, lâu dài, không mang tính hình thức hay nhất thời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 b="1">
              <a:solidFill>
                <a:srgbClr val="79716D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198" y="3625336"/>
            <a:ext cx="10890284" cy="3581321"/>
            <a:chOff x="0" y="0"/>
            <a:chExt cx="2868223" cy="9432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8223" cy="943229"/>
            </a:xfrm>
            <a:custGeom>
              <a:avLst/>
              <a:gdLst/>
              <a:ahLst/>
              <a:cxnLst/>
              <a:rect l="l" t="t" r="r" b="b"/>
              <a:pathLst>
                <a:path w="2868223" h="943229">
                  <a:moveTo>
                    <a:pt x="0" y="0"/>
                  </a:moveTo>
                  <a:lnTo>
                    <a:pt x="2868223" y="0"/>
                  </a:lnTo>
                  <a:lnTo>
                    <a:pt x="2868223" y="943229"/>
                  </a:lnTo>
                  <a:lnTo>
                    <a:pt x="0" y="943229"/>
                  </a:lnTo>
                  <a:close/>
                </a:path>
              </a:pathLst>
            </a:custGeom>
            <a:solidFill>
              <a:srgbClr val="F7BE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868223" cy="1009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98961" y="131726"/>
            <a:ext cx="9730333" cy="9718170"/>
          </a:xfrm>
          <a:custGeom>
            <a:avLst/>
            <a:gdLst/>
            <a:ahLst/>
            <a:cxnLst/>
            <a:rect l="l" t="t" r="r" b="b"/>
            <a:pathLst>
              <a:path w="9730333" h="9718170">
                <a:moveTo>
                  <a:pt x="0" y="0"/>
                </a:moveTo>
                <a:lnTo>
                  <a:pt x="9730333" y="0"/>
                </a:lnTo>
                <a:lnTo>
                  <a:pt x="9730333" y="9718171"/>
                </a:lnTo>
                <a:lnTo>
                  <a:pt x="0" y="9718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951211" y="131726"/>
            <a:ext cx="6922610" cy="69226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42950" cap="sq">
              <a:solidFill>
                <a:srgbClr val="E8EDD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73651" y="1556817"/>
            <a:ext cx="7173367" cy="717336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8922" r="-189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00470"/>
            <a:ext cx="328230" cy="32823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83775" y="700470"/>
            <a:ext cx="328230" cy="3282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38851" y="700470"/>
            <a:ext cx="328230" cy="32823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80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2500665" y="883635"/>
            <a:ext cx="6492240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836143" y="4874658"/>
            <a:ext cx="1926597" cy="779245"/>
          </a:xfrm>
          <a:custGeom>
            <a:avLst/>
            <a:gdLst/>
            <a:ahLst/>
            <a:cxnLst/>
            <a:rect l="l" t="t" r="r" b="b"/>
            <a:pathLst>
              <a:path w="1926597" h="779245">
                <a:moveTo>
                  <a:pt x="0" y="0"/>
                </a:moveTo>
                <a:lnTo>
                  <a:pt x="1926597" y="0"/>
                </a:lnTo>
                <a:lnTo>
                  <a:pt x="1926597" y="779245"/>
                </a:lnTo>
                <a:lnTo>
                  <a:pt x="0" y="77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79695" b="-2430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63224" y="3549264"/>
            <a:ext cx="9210427" cy="350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9522">
                <a:solidFill>
                  <a:srgbClr val="462718"/>
                </a:solidFill>
                <a:latin typeface="Bungee"/>
                <a:ea typeface="Bungee"/>
                <a:cs typeface="Bungee"/>
                <a:sym typeface="Bungee"/>
              </a:rPr>
              <a:t>2. HÌNH THỨC THỂ HIỆN</a:t>
            </a:r>
          </a:p>
        </p:txBody>
      </p:sp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" y="2381726"/>
            <a:ext cx="5092065" cy="2897844"/>
            <a:chOff x="0" y="0"/>
            <a:chExt cx="812800" cy="46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2"/>
              <a:stretch>
                <a:fillRect t="-8558" b="-85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960879" y="2381726"/>
            <a:ext cx="5092065" cy="2897844"/>
            <a:chOff x="0" y="0"/>
            <a:chExt cx="812800" cy="462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3"/>
              <a:stretch>
                <a:fillRect t="-4974" b="-49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40659" y="2381726"/>
            <a:ext cx="5012989" cy="2897844"/>
            <a:chOff x="0" y="0"/>
            <a:chExt cx="812800" cy="469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69853"/>
            </a:xfrm>
            <a:custGeom>
              <a:avLst/>
              <a:gdLst/>
              <a:ahLst/>
              <a:cxnLst/>
              <a:rect l="l" t="t" r="r" b="b"/>
              <a:pathLst>
                <a:path w="812800" h="469853">
                  <a:moveTo>
                    <a:pt x="0" y="0"/>
                  </a:moveTo>
                  <a:lnTo>
                    <a:pt x="812800" y="0"/>
                  </a:lnTo>
                  <a:lnTo>
                    <a:pt x="812800" y="469853"/>
                  </a:lnTo>
                  <a:lnTo>
                    <a:pt x="0" y="469853"/>
                  </a:lnTo>
                  <a:close/>
                </a:path>
              </a:pathLst>
            </a:custGeom>
            <a:blipFill>
              <a:blip r:embed="rId4"/>
              <a:stretch>
                <a:fillRect t="-10939" b="-10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49173" y="5806866"/>
            <a:ext cx="14315478" cy="391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Tổ chức các hoạt động hỗ trợ trực tiếp cho đối tượng khó khăn như thăm hỏi, trao quà, hỗ trợ sinh hoạt hoặc học tập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Triển khai dự án theo nhóm hoặc theo từng đợt, có phân công nhiệm vụ cụ thể cho từng thành viên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Huy động và quản lí nguồn lực từ quyên góp, tài trợ và sự tham gia của tình nguyện viên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701068" y="10477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1009652" y="4243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853468" y="12001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H="1" flipV="1">
            <a:off x="1162052" y="5767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" y="2381726"/>
            <a:ext cx="5092065" cy="2897844"/>
            <a:chOff x="0" y="0"/>
            <a:chExt cx="812800" cy="46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2"/>
              <a:stretch>
                <a:fillRect t="-8558" b="-85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960879" y="2381726"/>
            <a:ext cx="5092065" cy="2897844"/>
            <a:chOff x="0" y="0"/>
            <a:chExt cx="812800" cy="462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462557"/>
            </a:xfrm>
            <a:custGeom>
              <a:avLst/>
              <a:gdLst/>
              <a:ahLst/>
              <a:cxnLst/>
              <a:rect l="l" t="t" r="r" b="b"/>
              <a:pathLst>
                <a:path w="812800" h="462557">
                  <a:moveTo>
                    <a:pt x="0" y="0"/>
                  </a:moveTo>
                  <a:lnTo>
                    <a:pt x="812800" y="0"/>
                  </a:lnTo>
                  <a:lnTo>
                    <a:pt x="812800" y="462557"/>
                  </a:lnTo>
                  <a:lnTo>
                    <a:pt x="0" y="462557"/>
                  </a:lnTo>
                  <a:close/>
                </a:path>
              </a:pathLst>
            </a:custGeom>
            <a:blipFill>
              <a:blip r:embed="rId3"/>
              <a:stretch>
                <a:fillRect t="-4974" b="-49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40659" y="2381726"/>
            <a:ext cx="5012989" cy="2897844"/>
            <a:chOff x="0" y="0"/>
            <a:chExt cx="812800" cy="469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69853"/>
            </a:xfrm>
            <a:custGeom>
              <a:avLst/>
              <a:gdLst/>
              <a:ahLst/>
              <a:cxnLst/>
              <a:rect l="l" t="t" r="r" b="b"/>
              <a:pathLst>
                <a:path w="812800" h="469853">
                  <a:moveTo>
                    <a:pt x="0" y="0"/>
                  </a:moveTo>
                  <a:lnTo>
                    <a:pt x="812800" y="0"/>
                  </a:lnTo>
                  <a:lnTo>
                    <a:pt x="812800" y="469853"/>
                  </a:lnTo>
                  <a:lnTo>
                    <a:pt x="0" y="469853"/>
                  </a:lnTo>
                  <a:close/>
                </a:path>
              </a:pathLst>
            </a:custGeom>
            <a:blipFill>
              <a:blip r:embed="rId4"/>
              <a:stretch>
                <a:fillRect t="-10939" b="-10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49173" y="5896906"/>
            <a:ext cx="14315478" cy="260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6" lvl="1" indent="-399413" algn="l">
              <a:lnSpc>
                <a:spcPts val="5179"/>
              </a:lnSpc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Phối hợp với chính quyền địa phương, tổ chức xã hội để xác định đúng đối tượng và đảm bảo an toàn</a:t>
            </a:r>
          </a:p>
          <a:p>
            <a:pPr marL="798826" lvl="1" indent="-399413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Theo dõi, ghi nhận kết quả và đánh giá hiệu quả sau mỗi hoạt động để rút kinh nghiệm và điều chỉnh phù hợp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701068" y="10477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1009652" y="4243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853468" y="12001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H="1" flipV="1">
            <a:off x="1162052" y="576718"/>
            <a:ext cx="19048" cy="1484153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13616" y="1028700"/>
            <a:ext cx="11307528" cy="7545205"/>
          </a:xfrm>
          <a:custGeom>
            <a:avLst/>
            <a:gdLst/>
            <a:ahLst/>
            <a:cxnLst/>
            <a:rect l="l" t="t" r="r" b="b"/>
            <a:pathLst>
              <a:path w="11307528" h="7545205">
                <a:moveTo>
                  <a:pt x="11307528" y="0"/>
                </a:moveTo>
                <a:lnTo>
                  <a:pt x="0" y="0"/>
                </a:lnTo>
                <a:lnTo>
                  <a:pt x="0" y="7545205"/>
                </a:lnTo>
                <a:lnTo>
                  <a:pt x="11307528" y="7545205"/>
                </a:lnTo>
                <a:lnTo>
                  <a:pt x="1130752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10099" y="1407647"/>
            <a:ext cx="9389231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47529" y="2386951"/>
            <a:ext cx="9681737" cy="5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28"/>
              </a:lnSpc>
              <a:spcBef>
                <a:spcPct val="0"/>
              </a:spcBef>
            </a:pPr>
            <a:r>
              <a:rPr lang="en-US" sz="9448">
                <a:solidFill>
                  <a:srgbClr val="462718"/>
                </a:solidFill>
                <a:latin typeface="Bungee"/>
                <a:ea typeface="Bungee"/>
                <a:cs typeface="Bungee"/>
                <a:sym typeface="Bungee"/>
              </a:rPr>
              <a:t>3.Ý nghĩa xã hội và giá trị nhân văn</a:t>
            </a:r>
          </a:p>
        </p:txBody>
      </p:sp>
      <p:sp>
        <p:nvSpPr>
          <p:cNvPr id="5" name="AutoShape 5"/>
          <p:cNvSpPr/>
          <p:nvPr/>
        </p:nvSpPr>
        <p:spPr>
          <a:xfrm>
            <a:off x="7870069" y="9277350"/>
            <a:ext cx="9389231" cy="0"/>
          </a:xfrm>
          <a:prstGeom prst="line">
            <a:avLst/>
          </a:prstGeom>
          <a:ln w="38100" cap="flat">
            <a:solidFill>
              <a:srgbClr val="C880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9306" y="1047750"/>
            <a:ext cx="7550762" cy="8229600"/>
          </a:xfrm>
          <a:custGeom>
            <a:avLst/>
            <a:gdLst/>
            <a:ahLst/>
            <a:cxnLst/>
            <a:rect l="l" t="t" r="r" b="b"/>
            <a:pathLst>
              <a:path w="7550762" h="8229600">
                <a:moveTo>
                  <a:pt x="0" y="0"/>
                </a:moveTo>
                <a:lnTo>
                  <a:pt x="7550763" y="0"/>
                </a:lnTo>
                <a:lnTo>
                  <a:pt x="75507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6715" y="0"/>
            <a:ext cx="12682175" cy="10287000"/>
            <a:chOff x="0" y="0"/>
            <a:chExt cx="2024340" cy="1642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4340" cy="1642020"/>
            </a:xfrm>
            <a:custGeom>
              <a:avLst/>
              <a:gdLst/>
              <a:ahLst/>
              <a:cxnLst/>
              <a:rect l="l" t="t" r="r" b="b"/>
              <a:pathLst>
                <a:path w="2024340" h="1642020">
                  <a:moveTo>
                    <a:pt x="0" y="0"/>
                  </a:moveTo>
                  <a:lnTo>
                    <a:pt x="2024340" y="0"/>
                  </a:lnTo>
                  <a:lnTo>
                    <a:pt x="2024340" y="1642020"/>
                  </a:lnTo>
                  <a:lnTo>
                    <a:pt x="0" y="1642020"/>
                  </a:lnTo>
                  <a:close/>
                </a:path>
              </a:pathLst>
            </a:custGeom>
            <a:blipFill>
              <a:blip r:embed="rId2"/>
              <a:stretch>
                <a:fillRect l="-14817" r="-14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4148147">
            <a:off x="483372" y="4545020"/>
            <a:ext cx="21455271" cy="4767838"/>
            <a:chOff x="0" y="0"/>
            <a:chExt cx="18288000" cy="4064000"/>
          </a:xfrm>
        </p:grpSpPr>
        <p:sp>
          <p:nvSpPr>
            <p:cNvPr id="5" name="Freeform 5"/>
            <p:cNvSpPr/>
            <p:nvPr/>
          </p:nvSpPr>
          <p:spPr>
            <a:xfrm>
              <a:off x="0" y="240871"/>
              <a:ext cx="18288000" cy="3823129"/>
            </a:xfrm>
            <a:custGeom>
              <a:avLst/>
              <a:gdLst/>
              <a:ahLst/>
              <a:cxnLst/>
              <a:rect l="l" t="t" r="r" b="b"/>
              <a:pathLst>
                <a:path w="18288000" h="3823129">
                  <a:moveTo>
                    <a:pt x="0" y="2589007"/>
                  </a:moveTo>
                  <a:cubicBezTo>
                    <a:pt x="1143000" y="2589007"/>
                    <a:pt x="1143000" y="1063968"/>
                    <a:pt x="2286000" y="1063968"/>
                  </a:cubicBezTo>
                  <a:cubicBezTo>
                    <a:pt x="3429000" y="1063968"/>
                    <a:pt x="3429000" y="0"/>
                    <a:pt x="4572000" y="0"/>
                  </a:cubicBezTo>
                  <a:cubicBezTo>
                    <a:pt x="5715000" y="0"/>
                    <a:pt x="5715000" y="1688899"/>
                    <a:pt x="6858000" y="1688899"/>
                  </a:cubicBezTo>
                  <a:cubicBezTo>
                    <a:pt x="8001000" y="1688899"/>
                    <a:pt x="8001000" y="290945"/>
                    <a:pt x="9144000" y="290945"/>
                  </a:cubicBezTo>
                  <a:cubicBezTo>
                    <a:pt x="10287000" y="290945"/>
                    <a:pt x="10287000" y="1162612"/>
                    <a:pt x="11430000" y="1162612"/>
                  </a:cubicBezTo>
                  <a:cubicBezTo>
                    <a:pt x="12573000" y="1162612"/>
                    <a:pt x="12573000" y="1608307"/>
                    <a:pt x="13716000" y="1608307"/>
                  </a:cubicBezTo>
                  <a:cubicBezTo>
                    <a:pt x="14859000" y="1608307"/>
                    <a:pt x="14859000" y="1053352"/>
                    <a:pt x="16002000" y="1053352"/>
                  </a:cubicBezTo>
                  <a:cubicBezTo>
                    <a:pt x="17145000" y="1053352"/>
                    <a:pt x="17145000" y="2513237"/>
                    <a:pt x="18288000" y="2513237"/>
                  </a:cubicBezTo>
                  <a:lnTo>
                    <a:pt x="18288000" y="3823129"/>
                  </a:lnTo>
                  <a:lnTo>
                    <a:pt x="0" y="3823129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501765">
            <a:off x="5700677" y="456680"/>
            <a:ext cx="4727912" cy="11574371"/>
            <a:chOff x="0" y="0"/>
            <a:chExt cx="1245211" cy="3048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5211" cy="3048394"/>
            </a:xfrm>
            <a:custGeom>
              <a:avLst/>
              <a:gdLst/>
              <a:ahLst/>
              <a:cxnLst/>
              <a:rect l="l" t="t" r="r" b="b"/>
              <a:pathLst>
                <a:path w="1245211" h="3048394">
                  <a:moveTo>
                    <a:pt x="0" y="0"/>
                  </a:moveTo>
                  <a:lnTo>
                    <a:pt x="1245211" y="0"/>
                  </a:lnTo>
                  <a:lnTo>
                    <a:pt x="1245211" y="3048394"/>
                  </a:lnTo>
                  <a:lnTo>
                    <a:pt x="0" y="3048394"/>
                  </a:lnTo>
                  <a:close/>
                </a:path>
              </a:pathLst>
            </a:custGeom>
            <a:solidFill>
              <a:srgbClr val="F4D8B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45211" cy="308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6479730" y="5225415"/>
            <a:ext cx="13175448" cy="8791617"/>
          </a:xfrm>
          <a:custGeom>
            <a:avLst/>
            <a:gdLst/>
            <a:ahLst/>
            <a:cxnLst/>
            <a:rect l="l" t="t" r="r" b="b"/>
            <a:pathLst>
              <a:path w="13175448" h="8791617">
                <a:moveTo>
                  <a:pt x="13175448" y="0"/>
                </a:moveTo>
                <a:lnTo>
                  <a:pt x="0" y="0"/>
                </a:lnTo>
                <a:lnTo>
                  <a:pt x="0" y="8791617"/>
                </a:lnTo>
                <a:lnTo>
                  <a:pt x="13175448" y="8791617"/>
                </a:lnTo>
                <a:lnTo>
                  <a:pt x="13175448" y="0"/>
                </a:lnTo>
                <a:close/>
              </a:path>
            </a:pathLst>
          </a:custGeom>
          <a:blipFill>
            <a:blip r:embed="rId3">
              <a:alphaModFix amt="4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53468" y="2204095"/>
            <a:ext cx="9101418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Góp phần chia sẻ gánh nặng xã hội, hỗ trợ nhóm yếu thế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Thúc đẩy sự gắn kết cộng đồng và tinh thần tương thân tương ái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Lan tỏa các giá trị nhân văn, lòng yêu thương và sự sẻ chia</a:t>
            </a:r>
          </a:p>
          <a:p>
            <a:pPr marL="906777" lvl="1" indent="-453388" algn="l">
              <a:lnSpc>
                <a:spcPts val="5879"/>
              </a:lnSpc>
              <a:spcBef>
                <a:spcPct val="0"/>
              </a:spcBef>
              <a:buFont typeface="Arial"/>
              <a:buChar char="•"/>
            </a:pPr>
            <a:r>
              <a:rPr lang="en-US" sz="4199" b="1">
                <a:solidFill>
                  <a:srgbClr val="79716D"/>
                </a:solidFill>
                <a:latin typeface="Saira Bold"/>
                <a:ea typeface="Saira Bold"/>
                <a:cs typeface="Saira Bold"/>
                <a:sym typeface="Saira Bold"/>
              </a:rPr>
              <a:t>Giúp tình nguyện viên trưởng thành về nhận thức, sống có trách nhiệm hơn</a:t>
            </a:r>
          </a:p>
        </p:txBody>
      </p:sp>
      <p:sp>
        <p:nvSpPr>
          <p:cNvPr id="11" name="Freeform 11"/>
          <p:cNvSpPr/>
          <p:nvPr/>
        </p:nvSpPr>
        <p:spPr>
          <a:xfrm rot="8011713" flipH="1">
            <a:off x="-3503045" y="-7179455"/>
            <a:ext cx="14497080" cy="9673506"/>
          </a:xfrm>
          <a:custGeom>
            <a:avLst/>
            <a:gdLst/>
            <a:ahLst/>
            <a:cxnLst/>
            <a:rect l="l" t="t" r="r" b="b"/>
            <a:pathLst>
              <a:path w="14497080" h="9673506">
                <a:moveTo>
                  <a:pt x="14497080" y="0"/>
                </a:moveTo>
                <a:lnTo>
                  <a:pt x="0" y="0"/>
                </a:lnTo>
                <a:lnTo>
                  <a:pt x="0" y="9673507"/>
                </a:lnTo>
                <a:lnTo>
                  <a:pt x="14497080" y="9673507"/>
                </a:lnTo>
                <a:lnTo>
                  <a:pt x="14497080" y="0"/>
                </a:lnTo>
                <a:close/>
              </a:path>
            </a:pathLst>
          </a:custGeom>
          <a:blipFill>
            <a:blip r:embed="rId3">
              <a:alphaModFix amt="4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853468" y="12001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2610992" y="99060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979885" y="1497615"/>
            <a:ext cx="328230" cy="3282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A4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270654" y="1497615"/>
            <a:ext cx="328230" cy="32823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A4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61424" y="1497615"/>
            <a:ext cx="328230" cy="32823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A4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1017583" y="922020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 flipV="1">
            <a:off x="2610945" y="9429750"/>
            <a:ext cx="7737572" cy="19050"/>
          </a:xfrm>
          <a:prstGeom prst="line">
            <a:avLst/>
          </a:prstGeom>
          <a:ln w="38100" cap="flat">
            <a:solidFill>
              <a:srgbClr val="D4A4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450</Words>
  <Application>Microsoft Office PowerPoint</Application>
  <PresentationFormat>Custom</PresentationFormat>
  <Paragraphs>38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UID มาร์คเกอร์</vt:lpstr>
      <vt:lpstr>Francois One</vt:lpstr>
      <vt:lpstr>Anton</vt:lpstr>
      <vt:lpstr>Bungee</vt:lpstr>
      <vt:lpstr>Chonburi</vt:lpstr>
      <vt:lpstr>Lucidity Condensed</vt:lpstr>
      <vt:lpstr>Saira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Blue Illustration Charity Event Presentation</dc:title>
  <dc:creator>KIEU OANH</dc:creator>
  <cp:lastModifiedBy>Minh Mạc</cp:lastModifiedBy>
  <cp:revision>2</cp:revision>
  <dcterms:created xsi:type="dcterms:W3CDTF">2006-08-16T00:00:00Z</dcterms:created>
  <dcterms:modified xsi:type="dcterms:W3CDTF">2026-03-01T08:48:27Z</dcterms:modified>
  <dc:identifier>DAHAX-nwMt4</dc:identifier>
</cp:coreProperties>
</file>